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733" r:id="rId2"/>
    <p:sldMasterId id="2147483745" r:id="rId3"/>
    <p:sldMasterId id="2147483757" r:id="rId4"/>
    <p:sldMasterId id="2147483769" r:id="rId5"/>
  </p:sldMasterIdLst>
  <p:sldIdLst>
    <p:sldId id="256" r:id="rId6"/>
    <p:sldId id="284" r:id="rId7"/>
    <p:sldId id="291" r:id="rId8"/>
    <p:sldId id="285" r:id="rId9"/>
    <p:sldId id="287" r:id="rId10"/>
    <p:sldId id="290" r:id="rId11"/>
    <p:sldId id="292" r:id="rId12"/>
    <p:sldId id="273" r:id="rId13"/>
    <p:sldId id="307" r:id="rId14"/>
    <p:sldId id="308" r:id="rId15"/>
    <p:sldId id="297" r:id="rId16"/>
    <p:sldId id="309" r:id="rId17"/>
    <p:sldId id="306" r:id="rId18"/>
    <p:sldId id="310" r:id="rId19"/>
    <p:sldId id="301" r:id="rId20"/>
    <p:sldId id="302" r:id="rId21"/>
    <p:sldId id="278" r:id="rId22"/>
    <p:sldId id="264" r:id="rId23"/>
    <p:sldId id="27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ence Osmond" initials="LO" lastIdx="12" clrIdx="0">
    <p:extLst>
      <p:ext uri="{19B8F6BF-5375-455C-9EA6-DF929625EA0E}">
        <p15:presenceInfo xmlns:p15="http://schemas.microsoft.com/office/powerpoint/2012/main" userId="be89c15540fa233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3F5"/>
    <a:srgbClr val="E7F1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ence Osmond" userId="be89c15540fa2337" providerId="LiveId" clId="{30CD9BDE-7D63-4DA0-ADEC-0CBB0B36B43C}"/>
    <pc:docChg chg="undo custSel addSld modSld">
      <pc:chgData name="Laurence Osmond" userId="be89c15540fa2337" providerId="LiveId" clId="{30CD9BDE-7D63-4DA0-ADEC-0CBB0B36B43C}" dt="2022-10-07T09:12:48.422" v="374" actId="478"/>
      <pc:docMkLst>
        <pc:docMk/>
      </pc:docMkLst>
      <pc:sldChg chg="modSp mod">
        <pc:chgData name="Laurence Osmond" userId="be89c15540fa2337" providerId="LiveId" clId="{30CD9BDE-7D63-4DA0-ADEC-0CBB0B36B43C}" dt="2022-10-06T15:42:44.184" v="1" actId="1076"/>
        <pc:sldMkLst>
          <pc:docMk/>
          <pc:sldMk cId="1780782604" sldId="285"/>
        </pc:sldMkLst>
        <pc:spChg chg="mod">
          <ac:chgData name="Laurence Osmond" userId="be89c15540fa2337" providerId="LiveId" clId="{30CD9BDE-7D63-4DA0-ADEC-0CBB0B36B43C}" dt="2022-10-06T15:42:44.184" v="1" actId="1076"/>
          <ac:spMkLst>
            <pc:docMk/>
            <pc:sldMk cId="1780782604" sldId="285"/>
            <ac:spMk id="12" creationId="{ED6626E7-9F82-D982-05E9-F46C1A9BB412}"/>
          </ac:spMkLst>
        </pc:spChg>
      </pc:sldChg>
      <pc:sldChg chg="delSp modSp mod">
        <pc:chgData name="Laurence Osmond" userId="be89c15540fa2337" providerId="LiveId" clId="{30CD9BDE-7D63-4DA0-ADEC-0CBB0B36B43C}" dt="2022-10-06T15:52:09.688" v="5" actId="14100"/>
        <pc:sldMkLst>
          <pc:docMk/>
          <pc:sldMk cId="1788004184" sldId="302"/>
        </pc:sldMkLst>
        <pc:spChg chg="mod">
          <ac:chgData name="Laurence Osmond" userId="be89c15540fa2337" providerId="LiveId" clId="{30CD9BDE-7D63-4DA0-ADEC-0CBB0B36B43C}" dt="2022-10-06T15:52:09.688" v="5" actId="14100"/>
          <ac:spMkLst>
            <pc:docMk/>
            <pc:sldMk cId="1788004184" sldId="302"/>
            <ac:spMk id="6" creationId="{9B7C78E5-02B8-2A2D-C0AF-B5C92A8C52F1}"/>
          </ac:spMkLst>
        </pc:spChg>
        <pc:spChg chg="del">
          <ac:chgData name="Laurence Osmond" userId="be89c15540fa2337" providerId="LiveId" clId="{30CD9BDE-7D63-4DA0-ADEC-0CBB0B36B43C}" dt="2022-10-06T15:51:46.350" v="2" actId="478"/>
          <ac:spMkLst>
            <pc:docMk/>
            <pc:sldMk cId="1788004184" sldId="302"/>
            <ac:spMk id="9" creationId="{87B4C270-7726-87A5-9F39-878AE529A4A3}"/>
          </ac:spMkLst>
        </pc:spChg>
        <pc:spChg chg="mod">
          <ac:chgData name="Laurence Osmond" userId="be89c15540fa2337" providerId="LiveId" clId="{30CD9BDE-7D63-4DA0-ADEC-0CBB0B36B43C}" dt="2022-10-06T15:51:56.378" v="4" actId="1076"/>
          <ac:spMkLst>
            <pc:docMk/>
            <pc:sldMk cId="1788004184" sldId="302"/>
            <ac:spMk id="11" creationId="{DF93E16D-33AC-F277-6788-F0C377FEF7A3}"/>
          </ac:spMkLst>
        </pc:spChg>
        <pc:spChg chg="mod">
          <ac:chgData name="Laurence Osmond" userId="be89c15540fa2337" providerId="LiveId" clId="{30CD9BDE-7D63-4DA0-ADEC-0CBB0B36B43C}" dt="2022-10-06T15:51:53.805" v="3" actId="1076"/>
          <ac:spMkLst>
            <pc:docMk/>
            <pc:sldMk cId="1788004184" sldId="302"/>
            <ac:spMk id="12" creationId="{B9CD75C7-FFDB-5136-3316-D3DFBEDAF72E}"/>
          </ac:spMkLst>
        </pc:spChg>
      </pc:sldChg>
      <pc:sldChg chg="modSp">
        <pc:chgData name="Laurence Osmond" userId="be89c15540fa2337" providerId="LiveId" clId="{30CD9BDE-7D63-4DA0-ADEC-0CBB0B36B43C}" dt="2022-10-06T15:57:46.939" v="255"/>
        <pc:sldMkLst>
          <pc:docMk/>
          <pc:sldMk cId="2083149544" sldId="306"/>
        </pc:sldMkLst>
        <pc:graphicFrameChg chg="mod">
          <ac:chgData name="Laurence Osmond" userId="be89c15540fa2337" providerId="LiveId" clId="{30CD9BDE-7D63-4DA0-ADEC-0CBB0B36B43C}" dt="2022-10-06T15:57:46.939" v="255"/>
          <ac:graphicFrameMkLst>
            <pc:docMk/>
            <pc:sldMk cId="2083149544" sldId="306"/>
            <ac:graphicFrameMk id="9" creationId="{3B744775-C252-F89A-098F-E243D460DE55}"/>
          </ac:graphicFrameMkLst>
        </pc:graphicFrameChg>
      </pc:sldChg>
      <pc:sldChg chg="addSp delSp modSp mod modClrScheme chgLayout">
        <pc:chgData name="Laurence Osmond" userId="be89c15540fa2337" providerId="LiveId" clId="{30CD9BDE-7D63-4DA0-ADEC-0CBB0B36B43C}" dt="2022-10-07T09:12:42.183" v="372" actId="478"/>
        <pc:sldMkLst>
          <pc:docMk/>
          <pc:sldMk cId="171464876" sldId="307"/>
        </pc:sldMkLst>
        <pc:spChg chg="add del mod ord">
          <ac:chgData name="Laurence Osmond" userId="be89c15540fa2337" providerId="LiveId" clId="{30CD9BDE-7D63-4DA0-ADEC-0CBB0B36B43C}" dt="2022-10-07T09:12:42.183" v="372" actId="478"/>
          <ac:spMkLst>
            <pc:docMk/>
            <pc:sldMk cId="171464876" sldId="307"/>
            <ac:spMk id="2" creationId="{469514D9-DA01-ACB3-6C1E-60E7A530DA91}"/>
          </ac:spMkLst>
        </pc:spChg>
      </pc:sldChg>
      <pc:sldChg chg="addSp delSp modSp mod modClrScheme chgLayout">
        <pc:chgData name="Laurence Osmond" userId="be89c15540fa2337" providerId="LiveId" clId="{30CD9BDE-7D63-4DA0-ADEC-0CBB0B36B43C}" dt="2022-10-07T09:12:48.422" v="374" actId="478"/>
        <pc:sldMkLst>
          <pc:docMk/>
          <pc:sldMk cId="2746828610" sldId="308"/>
        </pc:sldMkLst>
        <pc:spChg chg="add del mod ord">
          <ac:chgData name="Laurence Osmond" userId="be89c15540fa2337" providerId="LiveId" clId="{30CD9BDE-7D63-4DA0-ADEC-0CBB0B36B43C}" dt="2022-10-07T09:12:48.422" v="374" actId="478"/>
          <ac:spMkLst>
            <pc:docMk/>
            <pc:sldMk cId="2746828610" sldId="308"/>
            <ac:spMk id="5" creationId="{B1F34C8E-FBA9-1F41-0CF6-830DF1A9CBA8}"/>
          </ac:spMkLst>
        </pc:spChg>
      </pc:sldChg>
      <pc:sldChg chg="addSp delSp modSp new mod">
        <pc:chgData name="Laurence Osmond" userId="be89c15540fa2337" providerId="LiveId" clId="{30CD9BDE-7D63-4DA0-ADEC-0CBB0B36B43C}" dt="2022-10-06T16:02:12.830" v="370" actId="1076"/>
        <pc:sldMkLst>
          <pc:docMk/>
          <pc:sldMk cId="1202254908" sldId="310"/>
        </pc:sldMkLst>
        <pc:spChg chg="del">
          <ac:chgData name="Laurence Osmond" userId="be89c15540fa2337" providerId="LiveId" clId="{30CD9BDE-7D63-4DA0-ADEC-0CBB0B36B43C}" dt="2022-10-06T15:55:41.728" v="7" actId="478"/>
          <ac:spMkLst>
            <pc:docMk/>
            <pc:sldMk cId="1202254908" sldId="310"/>
            <ac:spMk id="2" creationId="{217F6273-B943-E6BE-0837-BC07C81D6304}"/>
          </ac:spMkLst>
        </pc:spChg>
        <pc:spChg chg="add mod">
          <ac:chgData name="Laurence Osmond" userId="be89c15540fa2337" providerId="LiveId" clId="{30CD9BDE-7D63-4DA0-ADEC-0CBB0B36B43C}" dt="2022-10-06T15:59:21.682" v="316" actId="1076"/>
          <ac:spMkLst>
            <pc:docMk/>
            <pc:sldMk cId="1202254908" sldId="310"/>
            <ac:spMk id="3" creationId="{DB946BBC-6566-4BC6-4257-093B84B7EF42}"/>
          </ac:spMkLst>
        </pc:spChg>
        <pc:spChg chg="add mod">
          <ac:chgData name="Laurence Osmond" userId="be89c15540fa2337" providerId="LiveId" clId="{30CD9BDE-7D63-4DA0-ADEC-0CBB0B36B43C}" dt="2022-10-06T15:59:56.632" v="332" actId="1076"/>
          <ac:spMkLst>
            <pc:docMk/>
            <pc:sldMk cId="1202254908" sldId="310"/>
            <ac:spMk id="4" creationId="{9F7EB9EA-B08A-3ABB-1FA4-6B5A5CC0B719}"/>
          </ac:spMkLst>
        </pc:spChg>
        <pc:spChg chg="add del mod">
          <ac:chgData name="Laurence Osmond" userId="be89c15540fa2337" providerId="LiveId" clId="{30CD9BDE-7D63-4DA0-ADEC-0CBB0B36B43C}" dt="2022-10-06T15:57:19.861" v="243" actId="478"/>
          <ac:spMkLst>
            <pc:docMk/>
            <pc:sldMk cId="1202254908" sldId="310"/>
            <ac:spMk id="5" creationId="{87F1CD94-9FB7-62E6-28C1-F5B53689DFD9}"/>
          </ac:spMkLst>
        </pc:spChg>
        <pc:spChg chg="add mod">
          <ac:chgData name="Laurence Osmond" userId="be89c15540fa2337" providerId="LiveId" clId="{30CD9BDE-7D63-4DA0-ADEC-0CBB0B36B43C}" dt="2022-10-06T15:59:59.392" v="333" actId="1076"/>
          <ac:spMkLst>
            <pc:docMk/>
            <pc:sldMk cId="1202254908" sldId="310"/>
            <ac:spMk id="6" creationId="{ACB193C3-8715-F453-7731-65EBE2682541}"/>
          </ac:spMkLst>
        </pc:spChg>
        <pc:spChg chg="add mod">
          <ac:chgData name="Laurence Osmond" userId="be89c15540fa2337" providerId="LiveId" clId="{30CD9BDE-7D63-4DA0-ADEC-0CBB0B36B43C}" dt="2022-10-06T16:00:19.116" v="340" actId="1076"/>
          <ac:spMkLst>
            <pc:docMk/>
            <pc:sldMk cId="1202254908" sldId="310"/>
            <ac:spMk id="7" creationId="{4A6F860C-6828-727F-8328-56CC11AAEB0F}"/>
          </ac:spMkLst>
        </pc:spChg>
        <pc:spChg chg="add mod">
          <ac:chgData name="Laurence Osmond" userId="be89c15540fa2337" providerId="LiveId" clId="{30CD9BDE-7D63-4DA0-ADEC-0CBB0B36B43C}" dt="2022-10-06T16:00:47.866" v="354" actId="1076"/>
          <ac:spMkLst>
            <pc:docMk/>
            <pc:sldMk cId="1202254908" sldId="310"/>
            <ac:spMk id="8" creationId="{8135EF96-54F1-C32B-114C-19016922B8E7}"/>
          </ac:spMkLst>
        </pc:spChg>
        <pc:spChg chg="add mod">
          <ac:chgData name="Laurence Osmond" userId="be89c15540fa2337" providerId="LiveId" clId="{30CD9BDE-7D63-4DA0-ADEC-0CBB0B36B43C}" dt="2022-10-06T16:01:29.223" v="363" actId="1076"/>
          <ac:spMkLst>
            <pc:docMk/>
            <pc:sldMk cId="1202254908" sldId="310"/>
            <ac:spMk id="9" creationId="{EA8D8825-BDE2-50F8-17E8-40B24E8A423E}"/>
          </ac:spMkLst>
        </pc:spChg>
        <pc:spChg chg="add mod">
          <ac:chgData name="Laurence Osmond" userId="be89c15540fa2337" providerId="LiveId" clId="{30CD9BDE-7D63-4DA0-ADEC-0CBB0B36B43C}" dt="2022-10-06T15:59:21.682" v="316" actId="1076"/>
          <ac:spMkLst>
            <pc:docMk/>
            <pc:sldMk cId="1202254908" sldId="310"/>
            <ac:spMk id="10" creationId="{44D827B8-B9F5-49C4-C7D2-448C8DB0A43C}"/>
          </ac:spMkLst>
        </pc:spChg>
        <pc:spChg chg="add mod">
          <ac:chgData name="Laurence Osmond" userId="be89c15540fa2337" providerId="LiveId" clId="{30CD9BDE-7D63-4DA0-ADEC-0CBB0B36B43C}" dt="2022-10-06T16:01:08.118" v="362" actId="1076"/>
          <ac:spMkLst>
            <pc:docMk/>
            <pc:sldMk cId="1202254908" sldId="310"/>
            <ac:spMk id="11" creationId="{607EBF79-FD9C-E32E-8F25-068FD9990538}"/>
          </ac:spMkLst>
        </pc:spChg>
        <pc:spChg chg="add mod">
          <ac:chgData name="Laurence Osmond" userId="be89c15540fa2337" providerId="LiveId" clId="{30CD9BDE-7D63-4DA0-ADEC-0CBB0B36B43C}" dt="2022-10-06T15:59:41.194" v="325" actId="1076"/>
          <ac:spMkLst>
            <pc:docMk/>
            <pc:sldMk cId="1202254908" sldId="310"/>
            <ac:spMk id="12" creationId="{AC11115F-374D-B7B4-E926-82524A75A726}"/>
          </ac:spMkLst>
        </pc:spChg>
        <pc:spChg chg="add mod">
          <ac:chgData name="Laurence Osmond" userId="be89c15540fa2337" providerId="LiveId" clId="{30CD9BDE-7D63-4DA0-ADEC-0CBB0B36B43C}" dt="2022-10-06T15:59:41.194" v="325" actId="1076"/>
          <ac:spMkLst>
            <pc:docMk/>
            <pc:sldMk cId="1202254908" sldId="310"/>
            <ac:spMk id="13" creationId="{666C96F4-F9D7-CA5D-296A-8EC0CA5AD939}"/>
          </ac:spMkLst>
        </pc:spChg>
        <pc:spChg chg="add mod">
          <ac:chgData name="Laurence Osmond" userId="be89c15540fa2337" providerId="LiveId" clId="{30CD9BDE-7D63-4DA0-ADEC-0CBB0B36B43C}" dt="2022-10-06T16:01:06.247" v="361" actId="1076"/>
          <ac:spMkLst>
            <pc:docMk/>
            <pc:sldMk cId="1202254908" sldId="310"/>
            <ac:spMk id="14" creationId="{52874DF9-33F3-94AE-9748-051DC1515F09}"/>
          </ac:spMkLst>
        </pc:spChg>
        <pc:spChg chg="add del mod">
          <ac:chgData name="Laurence Osmond" userId="be89c15540fa2337" providerId="LiveId" clId="{30CD9BDE-7D63-4DA0-ADEC-0CBB0B36B43C}" dt="2022-10-06T15:59:12.535" v="314" actId="478"/>
          <ac:spMkLst>
            <pc:docMk/>
            <pc:sldMk cId="1202254908" sldId="310"/>
            <ac:spMk id="15" creationId="{54FC513F-1682-02A4-1F33-EB40A3E2661B}"/>
          </ac:spMkLst>
        </pc:spChg>
        <pc:spChg chg="add mod">
          <ac:chgData name="Laurence Osmond" userId="be89c15540fa2337" providerId="LiveId" clId="{30CD9BDE-7D63-4DA0-ADEC-0CBB0B36B43C}" dt="2022-10-06T16:00:14.766" v="337" actId="1076"/>
          <ac:spMkLst>
            <pc:docMk/>
            <pc:sldMk cId="1202254908" sldId="310"/>
            <ac:spMk id="16" creationId="{F1FF4C82-0311-FEBA-6DD9-367900ACB136}"/>
          </ac:spMkLst>
        </pc:spChg>
        <pc:spChg chg="add mod">
          <ac:chgData name="Laurence Osmond" userId="be89c15540fa2337" providerId="LiveId" clId="{30CD9BDE-7D63-4DA0-ADEC-0CBB0B36B43C}" dt="2022-10-06T16:00:17.629" v="339" actId="1076"/>
          <ac:spMkLst>
            <pc:docMk/>
            <pc:sldMk cId="1202254908" sldId="310"/>
            <ac:spMk id="17" creationId="{E71ADA11-6F01-2674-9B90-FA64B2B5F3E2}"/>
          </ac:spMkLst>
        </pc:spChg>
        <pc:spChg chg="add mod">
          <ac:chgData name="Laurence Osmond" userId="be89c15540fa2337" providerId="LiveId" clId="{30CD9BDE-7D63-4DA0-ADEC-0CBB0B36B43C}" dt="2022-10-06T16:00:25.028" v="342" actId="1076"/>
          <ac:spMkLst>
            <pc:docMk/>
            <pc:sldMk cId="1202254908" sldId="310"/>
            <ac:spMk id="18" creationId="{554F6CE3-159E-60A2-D69C-DF94E81B7ACB}"/>
          </ac:spMkLst>
        </pc:spChg>
        <pc:spChg chg="add mod">
          <ac:chgData name="Laurence Osmond" userId="be89c15540fa2337" providerId="LiveId" clId="{30CD9BDE-7D63-4DA0-ADEC-0CBB0B36B43C}" dt="2022-10-06T16:00:39.185" v="351" actId="1076"/>
          <ac:spMkLst>
            <pc:docMk/>
            <pc:sldMk cId="1202254908" sldId="310"/>
            <ac:spMk id="19" creationId="{9B3C940E-F7D8-94AC-F95E-4FE19AA5D994}"/>
          </ac:spMkLst>
        </pc:spChg>
        <pc:spChg chg="add mod">
          <ac:chgData name="Laurence Osmond" userId="be89c15540fa2337" providerId="LiveId" clId="{30CD9BDE-7D63-4DA0-ADEC-0CBB0B36B43C}" dt="2022-10-06T16:01:30.919" v="364" actId="1076"/>
          <ac:spMkLst>
            <pc:docMk/>
            <pc:sldMk cId="1202254908" sldId="310"/>
            <ac:spMk id="20" creationId="{9D80A0B0-4720-1276-63FA-53DCE3D72B6D}"/>
          </ac:spMkLst>
        </pc:spChg>
        <pc:spChg chg="add mod">
          <ac:chgData name="Laurence Osmond" userId="be89c15540fa2337" providerId="LiveId" clId="{30CD9BDE-7D63-4DA0-ADEC-0CBB0B36B43C}" dt="2022-10-06T16:02:04.954" v="366" actId="1076"/>
          <ac:spMkLst>
            <pc:docMk/>
            <pc:sldMk cId="1202254908" sldId="310"/>
            <ac:spMk id="21" creationId="{76E52540-734F-0E4D-F7C7-53A1BB25F529}"/>
          </ac:spMkLst>
        </pc:spChg>
        <pc:spChg chg="add mod">
          <ac:chgData name="Laurence Osmond" userId="be89c15540fa2337" providerId="LiveId" clId="{30CD9BDE-7D63-4DA0-ADEC-0CBB0B36B43C}" dt="2022-10-06T16:02:09.400" v="368" actId="1076"/>
          <ac:spMkLst>
            <pc:docMk/>
            <pc:sldMk cId="1202254908" sldId="310"/>
            <ac:spMk id="22" creationId="{F2420AC7-BCB8-1F7A-D8F5-56C8E45A0D96}"/>
          </ac:spMkLst>
        </pc:spChg>
        <pc:spChg chg="add mod">
          <ac:chgData name="Laurence Osmond" userId="be89c15540fa2337" providerId="LiveId" clId="{30CD9BDE-7D63-4DA0-ADEC-0CBB0B36B43C}" dt="2022-10-06T16:02:12.830" v="370" actId="1076"/>
          <ac:spMkLst>
            <pc:docMk/>
            <pc:sldMk cId="1202254908" sldId="310"/>
            <ac:spMk id="23" creationId="{CCEFC891-AFF6-2C41-850F-CAC04F77CB0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6" y="699967"/>
            <a:ext cx="4874312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537" y="4396636"/>
            <a:ext cx="4871541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574766" y="4266127"/>
            <a:ext cx="4763934" cy="0"/>
          </a:xfrm>
          <a:prstGeom prst="line">
            <a:avLst/>
          </a:prstGeom>
          <a:ln w="63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6DB473E-0E81-4949-7D04-54707FF22A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2525" y="0"/>
            <a:ext cx="5959475" cy="6334125"/>
          </a:xfrm>
          <a:ln>
            <a:noFill/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964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8331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713" y="295250"/>
            <a:ext cx="11171583" cy="8896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07964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6" y="699967"/>
            <a:ext cx="4874312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537" y="4396636"/>
            <a:ext cx="4871541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574766" y="4266127"/>
            <a:ext cx="4763934" cy="0"/>
          </a:xfrm>
          <a:prstGeom prst="line">
            <a:avLst/>
          </a:prstGeom>
          <a:ln w="63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6DB473E-0E81-4949-7D04-54707FF22A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2525" y="0"/>
            <a:ext cx="5959475" cy="6334125"/>
          </a:xfrm>
          <a:ln>
            <a:noFill/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2947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0264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394" y="725862"/>
            <a:ext cx="8615887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5394" y="4420038"/>
            <a:ext cx="8615887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815772" y="4310310"/>
            <a:ext cx="845923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300BEEF-7D44-3776-7986-FFCA07F20F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13913" y="0"/>
            <a:ext cx="2474912" cy="6332538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98401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679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71448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7700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713" y="295250"/>
            <a:ext cx="11171583" cy="8896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5265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37205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73076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4934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383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713" y="295250"/>
            <a:ext cx="11171583" cy="8896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09607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6" y="699967"/>
            <a:ext cx="4874312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537" y="4396636"/>
            <a:ext cx="4871541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574766" y="4266127"/>
            <a:ext cx="4763934" cy="0"/>
          </a:xfrm>
          <a:prstGeom prst="line">
            <a:avLst/>
          </a:prstGeom>
          <a:ln w="63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6DB473E-0E81-4949-7D04-54707FF22A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2525" y="0"/>
            <a:ext cx="5959475" cy="6334125"/>
          </a:xfrm>
          <a:ln>
            <a:noFill/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2053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48967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394" y="725862"/>
            <a:ext cx="8615887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5394" y="4420038"/>
            <a:ext cx="8615887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815772" y="4310310"/>
            <a:ext cx="845923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300BEEF-7D44-3776-7986-FFCA07F20F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13913" y="0"/>
            <a:ext cx="2474912" cy="6332538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872276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8105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44039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9736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713" y="295250"/>
            <a:ext cx="11171583" cy="8896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1525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394" y="725862"/>
            <a:ext cx="8615887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5394" y="4420038"/>
            <a:ext cx="8615887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815772" y="4310310"/>
            <a:ext cx="845923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300BEEF-7D44-3776-7986-FFCA07F20F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13913" y="0"/>
            <a:ext cx="2474912" cy="6332538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49646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9260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201032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759135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713" y="295250"/>
            <a:ext cx="11171583" cy="8896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800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6" y="699967"/>
            <a:ext cx="4874312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537" y="4396636"/>
            <a:ext cx="4871541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574766" y="4266127"/>
            <a:ext cx="4763934" cy="0"/>
          </a:xfrm>
          <a:prstGeom prst="line">
            <a:avLst/>
          </a:prstGeom>
          <a:ln w="63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6DB473E-0E81-4949-7D04-54707FF22A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2525" y="0"/>
            <a:ext cx="5959475" cy="6334125"/>
          </a:xfrm>
          <a:ln>
            <a:noFill/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2540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78932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394" y="725862"/>
            <a:ext cx="8615887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5394" y="4420038"/>
            <a:ext cx="8615887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815772" y="4310310"/>
            <a:ext cx="845923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300BEEF-7D44-3776-7986-FFCA07F20F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13913" y="0"/>
            <a:ext cx="2474912" cy="6332538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62628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8683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02273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47142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5890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713" y="295250"/>
            <a:ext cx="11171583" cy="8896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21476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9135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8130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86720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713" y="295250"/>
            <a:ext cx="11171583" cy="8896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3907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4766" y="699967"/>
            <a:ext cx="4874312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7537" y="4396636"/>
            <a:ext cx="4871541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574766" y="4266127"/>
            <a:ext cx="4763934" cy="0"/>
          </a:xfrm>
          <a:prstGeom prst="line">
            <a:avLst/>
          </a:prstGeom>
          <a:ln w="63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16DB473E-0E81-4949-7D04-54707FF22A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32525" y="0"/>
            <a:ext cx="5959475" cy="6334125"/>
          </a:xfrm>
          <a:ln>
            <a:noFill/>
          </a:ln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87582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98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394" y="725862"/>
            <a:ext cx="8615887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5394" y="4420038"/>
            <a:ext cx="8615887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>
            <a:cxnSpLocks/>
          </p:cNvCxnSpPr>
          <p:nvPr/>
        </p:nvCxnSpPr>
        <p:spPr>
          <a:xfrm>
            <a:off x="815772" y="4310310"/>
            <a:ext cx="8459235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4300BEEF-7D44-3776-7986-FFCA07F20F8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13913" y="0"/>
            <a:ext cx="2474912" cy="6332538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51717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accent6">
                    <a:lumMod val="75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61152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881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78343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858326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713" y="295250"/>
            <a:ext cx="11171583" cy="8896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39703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394713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18923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12561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713" y="295250"/>
            <a:ext cx="11171583" cy="8896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79726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52759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6713" y="295250"/>
            <a:ext cx="11171583" cy="88963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935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57778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390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713" y="1633995"/>
            <a:ext cx="11171583" cy="42350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A3A0FF-1F05-8C38-1C79-25D01D2C163D}"/>
              </a:ext>
            </a:extLst>
          </p:cNvPr>
          <p:cNvSpPr/>
          <p:nvPr userDrawn="1"/>
        </p:nvSpPr>
        <p:spPr>
          <a:xfrm>
            <a:off x="2449284" y="2131"/>
            <a:ext cx="2437200" cy="293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F0ECC-08E7-1BD7-AE47-3DAF8F83D680}"/>
              </a:ext>
            </a:extLst>
          </p:cNvPr>
          <p:cNvSpPr/>
          <p:nvPr userDrawn="1"/>
        </p:nvSpPr>
        <p:spPr>
          <a:xfrm>
            <a:off x="4883731" y="2131"/>
            <a:ext cx="2437200" cy="293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DBA2B8-631B-F9B6-F96B-B9B598B0F05A}"/>
              </a:ext>
            </a:extLst>
          </p:cNvPr>
          <p:cNvSpPr/>
          <p:nvPr userDrawn="1"/>
        </p:nvSpPr>
        <p:spPr>
          <a:xfrm>
            <a:off x="7320931" y="2131"/>
            <a:ext cx="2437200" cy="293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0EF2C5-0159-3CD6-304D-9574A2A7FE7B}"/>
              </a:ext>
            </a:extLst>
          </p:cNvPr>
          <p:cNvSpPr/>
          <p:nvPr userDrawn="1"/>
        </p:nvSpPr>
        <p:spPr>
          <a:xfrm>
            <a:off x="9758131" y="2131"/>
            <a:ext cx="2437200" cy="293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A7467B-A038-EFCA-5EDA-33B949428E5F}"/>
              </a:ext>
            </a:extLst>
          </p:cNvPr>
          <p:cNvSpPr txBox="1"/>
          <p:nvPr userDrawn="1"/>
        </p:nvSpPr>
        <p:spPr>
          <a:xfrm>
            <a:off x="2524884" y="10437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Data Cleaning and Exploration</a:t>
            </a:r>
            <a:endParaRPr lang="en-GB" sz="1200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DB9913-07A1-26B5-9FA6-A2488A9F7580}"/>
              </a:ext>
            </a:extLst>
          </p:cNvPr>
          <p:cNvSpPr txBox="1"/>
          <p:nvPr userDrawn="1"/>
        </p:nvSpPr>
        <p:spPr>
          <a:xfrm>
            <a:off x="5371466" y="10437"/>
            <a:ext cx="146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Modelling</a:t>
            </a:r>
            <a:endParaRPr lang="en-GB" sz="1200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7718CB-7EAA-8E1C-CDEA-C85F2B930FC4}"/>
              </a:ext>
            </a:extLst>
          </p:cNvPr>
          <p:cNvSpPr txBox="1"/>
          <p:nvPr userDrawn="1"/>
        </p:nvSpPr>
        <p:spPr>
          <a:xfrm>
            <a:off x="7808666" y="10437"/>
            <a:ext cx="146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Conclusions</a:t>
            </a:r>
            <a:endParaRPr lang="en-GB" sz="1200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17A049-27B5-5394-3A59-978A1C4FBC14}"/>
              </a:ext>
            </a:extLst>
          </p:cNvPr>
          <p:cNvSpPr txBox="1"/>
          <p:nvPr userDrawn="1"/>
        </p:nvSpPr>
        <p:spPr>
          <a:xfrm>
            <a:off x="10251866" y="10437"/>
            <a:ext cx="146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Next Steps</a:t>
            </a:r>
            <a:endParaRPr lang="en-GB" sz="1200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0845A8-A29C-99CD-8396-020E916F202A}"/>
              </a:ext>
            </a:extLst>
          </p:cNvPr>
          <p:cNvSpPr/>
          <p:nvPr userDrawn="1"/>
        </p:nvSpPr>
        <p:spPr>
          <a:xfrm>
            <a:off x="0" y="2131"/>
            <a:ext cx="2446531" cy="2936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C810A-4922-86F6-E5F8-6048B43BCCD2}"/>
              </a:ext>
            </a:extLst>
          </p:cNvPr>
          <p:cNvSpPr txBox="1"/>
          <p:nvPr userDrawn="1"/>
        </p:nvSpPr>
        <p:spPr>
          <a:xfrm>
            <a:off x="268993" y="10437"/>
            <a:ext cx="1908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3">
                    <a:lumMod val="50000"/>
                  </a:schemeClr>
                </a:solidFill>
                <a:latin typeface="+mn-lt"/>
              </a:rPr>
              <a:t>Background &amp; Objectives</a:t>
            </a:r>
            <a:endParaRPr lang="en-GB" sz="1200" dirty="0">
              <a:solidFill>
                <a:schemeClr val="accent3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00201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732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713" y="1633995"/>
            <a:ext cx="11171583" cy="42350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A3A0FF-1F05-8C38-1C79-25D01D2C163D}"/>
              </a:ext>
            </a:extLst>
          </p:cNvPr>
          <p:cNvSpPr/>
          <p:nvPr userDrawn="1"/>
        </p:nvSpPr>
        <p:spPr>
          <a:xfrm>
            <a:off x="2449284" y="2131"/>
            <a:ext cx="2437200" cy="2936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F0ECC-08E7-1BD7-AE47-3DAF8F83D680}"/>
              </a:ext>
            </a:extLst>
          </p:cNvPr>
          <p:cNvSpPr/>
          <p:nvPr userDrawn="1"/>
        </p:nvSpPr>
        <p:spPr>
          <a:xfrm>
            <a:off x="4883731" y="2131"/>
            <a:ext cx="2437200" cy="293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DBA2B8-631B-F9B6-F96B-B9B598B0F05A}"/>
              </a:ext>
            </a:extLst>
          </p:cNvPr>
          <p:cNvSpPr/>
          <p:nvPr userDrawn="1"/>
        </p:nvSpPr>
        <p:spPr>
          <a:xfrm>
            <a:off x="7320931" y="2131"/>
            <a:ext cx="2437200" cy="293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0EF2C5-0159-3CD6-304D-9574A2A7FE7B}"/>
              </a:ext>
            </a:extLst>
          </p:cNvPr>
          <p:cNvSpPr/>
          <p:nvPr userDrawn="1"/>
        </p:nvSpPr>
        <p:spPr>
          <a:xfrm>
            <a:off x="9758131" y="2131"/>
            <a:ext cx="2437200" cy="293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A7467B-A038-EFCA-5EDA-33B949428E5F}"/>
              </a:ext>
            </a:extLst>
          </p:cNvPr>
          <p:cNvSpPr txBox="1"/>
          <p:nvPr userDrawn="1"/>
        </p:nvSpPr>
        <p:spPr>
          <a:xfrm>
            <a:off x="2524884" y="10437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Data Cleaning and Exploration</a:t>
            </a:r>
            <a:endParaRPr lang="en-GB" sz="12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DB9913-07A1-26B5-9FA6-A2488A9F7580}"/>
              </a:ext>
            </a:extLst>
          </p:cNvPr>
          <p:cNvSpPr txBox="1"/>
          <p:nvPr userDrawn="1"/>
        </p:nvSpPr>
        <p:spPr>
          <a:xfrm>
            <a:off x="5371466" y="10437"/>
            <a:ext cx="146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Modelling</a:t>
            </a:r>
            <a:endParaRPr lang="en-GB" sz="1200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7718CB-7EAA-8E1C-CDEA-C85F2B930FC4}"/>
              </a:ext>
            </a:extLst>
          </p:cNvPr>
          <p:cNvSpPr txBox="1"/>
          <p:nvPr userDrawn="1"/>
        </p:nvSpPr>
        <p:spPr>
          <a:xfrm>
            <a:off x="7808666" y="10437"/>
            <a:ext cx="146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Conclusions</a:t>
            </a:r>
            <a:endParaRPr lang="en-GB" sz="1200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17A049-27B5-5394-3A59-978A1C4FBC14}"/>
              </a:ext>
            </a:extLst>
          </p:cNvPr>
          <p:cNvSpPr txBox="1"/>
          <p:nvPr userDrawn="1"/>
        </p:nvSpPr>
        <p:spPr>
          <a:xfrm>
            <a:off x="10251866" y="10437"/>
            <a:ext cx="146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Next Steps</a:t>
            </a:r>
            <a:endParaRPr lang="en-GB" sz="1200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0845A8-A29C-99CD-8396-020E916F202A}"/>
              </a:ext>
            </a:extLst>
          </p:cNvPr>
          <p:cNvSpPr/>
          <p:nvPr userDrawn="1"/>
        </p:nvSpPr>
        <p:spPr>
          <a:xfrm>
            <a:off x="0" y="2131"/>
            <a:ext cx="2446531" cy="293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C810A-4922-86F6-E5F8-6048B43BCCD2}"/>
              </a:ext>
            </a:extLst>
          </p:cNvPr>
          <p:cNvSpPr txBox="1"/>
          <p:nvPr userDrawn="1"/>
        </p:nvSpPr>
        <p:spPr>
          <a:xfrm>
            <a:off x="268993" y="10437"/>
            <a:ext cx="1908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</a:rPr>
              <a:t>Background &amp; Objectives</a:t>
            </a:r>
            <a:endParaRPr lang="en-GB" sz="1200" dirty="0">
              <a:solidFill>
                <a:schemeClr val="accent6">
                  <a:lumMod val="20000"/>
                  <a:lumOff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671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713" y="1633995"/>
            <a:ext cx="11171583" cy="42350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A3A0FF-1F05-8C38-1C79-25D01D2C163D}"/>
              </a:ext>
            </a:extLst>
          </p:cNvPr>
          <p:cNvSpPr/>
          <p:nvPr userDrawn="1"/>
        </p:nvSpPr>
        <p:spPr>
          <a:xfrm>
            <a:off x="2449284" y="2131"/>
            <a:ext cx="2437200" cy="293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F0ECC-08E7-1BD7-AE47-3DAF8F83D680}"/>
              </a:ext>
            </a:extLst>
          </p:cNvPr>
          <p:cNvSpPr/>
          <p:nvPr userDrawn="1"/>
        </p:nvSpPr>
        <p:spPr>
          <a:xfrm>
            <a:off x="4883731" y="2131"/>
            <a:ext cx="2437200" cy="2936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DBA2B8-631B-F9B6-F96B-B9B598B0F05A}"/>
              </a:ext>
            </a:extLst>
          </p:cNvPr>
          <p:cNvSpPr/>
          <p:nvPr userDrawn="1"/>
        </p:nvSpPr>
        <p:spPr>
          <a:xfrm>
            <a:off x="7320931" y="2131"/>
            <a:ext cx="2437200" cy="293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0EF2C5-0159-3CD6-304D-9574A2A7FE7B}"/>
              </a:ext>
            </a:extLst>
          </p:cNvPr>
          <p:cNvSpPr/>
          <p:nvPr userDrawn="1"/>
        </p:nvSpPr>
        <p:spPr>
          <a:xfrm>
            <a:off x="9758131" y="2131"/>
            <a:ext cx="2437200" cy="293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A7467B-A038-EFCA-5EDA-33B949428E5F}"/>
              </a:ext>
            </a:extLst>
          </p:cNvPr>
          <p:cNvSpPr txBox="1"/>
          <p:nvPr userDrawn="1"/>
        </p:nvSpPr>
        <p:spPr>
          <a:xfrm>
            <a:off x="2524884" y="10437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</a:rPr>
              <a:t>Data Cleaning and Exploration</a:t>
            </a:r>
            <a:endParaRPr lang="en-GB" sz="1200" dirty="0">
              <a:solidFill>
                <a:schemeClr val="accent6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DB9913-07A1-26B5-9FA6-A2488A9F7580}"/>
              </a:ext>
            </a:extLst>
          </p:cNvPr>
          <p:cNvSpPr txBox="1"/>
          <p:nvPr userDrawn="1"/>
        </p:nvSpPr>
        <p:spPr>
          <a:xfrm>
            <a:off x="5371466" y="10437"/>
            <a:ext cx="146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Modelling</a:t>
            </a:r>
            <a:endParaRPr lang="en-GB" sz="12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7718CB-7EAA-8E1C-CDEA-C85F2B930FC4}"/>
              </a:ext>
            </a:extLst>
          </p:cNvPr>
          <p:cNvSpPr txBox="1"/>
          <p:nvPr userDrawn="1"/>
        </p:nvSpPr>
        <p:spPr>
          <a:xfrm>
            <a:off x="7808666" y="10437"/>
            <a:ext cx="146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Conclusions</a:t>
            </a:r>
            <a:endParaRPr lang="en-GB" sz="1200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17A049-27B5-5394-3A59-978A1C4FBC14}"/>
              </a:ext>
            </a:extLst>
          </p:cNvPr>
          <p:cNvSpPr txBox="1"/>
          <p:nvPr userDrawn="1"/>
        </p:nvSpPr>
        <p:spPr>
          <a:xfrm>
            <a:off x="10251866" y="10437"/>
            <a:ext cx="146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Next Steps</a:t>
            </a:r>
            <a:endParaRPr lang="en-GB" sz="1200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0845A8-A29C-99CD-8396-020E916F202A}"/>
              </a:ext>
            </a:extLst>
          </p:cNvPr>
          <p:cNvSpPr/>
          <p:nvPr userDrawn="1"/>
        </p:nvSpPr>
        <p:spPr>
          <a:xfrm>
            <a:off x="0" y="2131"/>
            <a:ext cx="2446531" cy="293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C810A-4922-86F6-E5F8-6048B43BCCD2}"/>
              </a:ext>
            </a:extLst>
          </p:cNvPr>
          <p:cNvSpPr txBox="1"/>
          <p:nvPr userDrawn="1"/>
        </p:nvSpPr>
        <p:spPr>
          <a:xfrm>
            <a:off x="268993" y="10437"/>
            <a:ext cx="1908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</a:rPr>
              <a:t>Background &amp; Objectives</a:t>
            </a:r>
            <a:endParaRPr lang="en-GB" sz="1200" dirty="0">
              <a:solidFill>
                <a:schemeClr val="accent6">
                  <a:lumMod val="20000"/>
                  <a:lumOff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198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713" y="1633995"/>
            <a:ext cx="11171583" cy="42350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A3A0FF-1F05-8C38-1C79-25D01D2C163D}"/>
              </a:ext>
            </a:extLst>
          </p:cNvPr>
          <p:cNvSpPr/>
          <p:nvPr userDrawn="1"/>
        </p:nvSpPr>
        <p:spPr>
          <a:xfrm>
            <a:off x="2449284" y="2131"/>
            <a:ext cx="2437200" cy="293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F0ECC-08E7-1BD7-AE47-3DAF8F83D680}"/>
              </a:ext>
            </a:extLst>
          </p:cNvPr>
          <p:cNvSpPr/>
          <p:nvPr userDrawn="1"/>
        </p:nvSpPr>
        <p:spPr>
          <a:xfrm>
            <a:off x="4883731" y="2131"/>
            <a:ext cx="2437200" cy="293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DBA2B8-631B-F9B6-F96B-B9B598B0F05A}"/>
              </a:ext>
            </a:extLst>
          </p:cNvPr>
          <p:cNvSpPr/>
          <p:nvPr userDrawn="1"/>
        </p:nvSpPr>
        <p:spPr>
          <a:xfrm>
            <a:off x="7320931" y="2131"/>
            <a:ext cx="2437200" cy="2936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0EF2C5-0159-3CD6-304D-9574A2A7FE7B}"/>
              </a:ext>
            </a:extLst>
          </p:cNvPr>
          <p:cNvSpPr/>
          <p:nvPr userDrawn="1"/>
        </p:nvSpPr>
        <p:spPr>
          <a:xfrm>
            <a:off x="9758131" y="2131"/>
            <a:ext cx="2437200" cy="293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A7467B-A038-EFCA-5EDA-33B949428E5F}"/>
              </a:ext>
            </a:extLst>
          </p:cNvPr>
          <p:cNvSpPr txBox="1"/>
          <p:nvPr userDrawn="1"/>
        </p:nvSpPr>
        <p:spPr>
          <a:xfrm>
            <a:off x="2524884" y="10437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</a:rPr>
              <a:t>Data Cleaning and Exploration</a:t>
            </a:r>
            <a:endParaRPr lang="en-GB" sz="1200" dirty="0">
              <a:solidFill>
                <a:schemeClr val="accent6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DB9913-07A1-26B5-9FA6-A2488A9F7580}"/>
              </a:ext>
            </a:extLst>
          </p:cNvPr>
          <p:cNvSpPr txBox="1"/>
          <p:nvPr userDrawn="1"/>
        </p:nvSpPr>
        <p:spPr>
          <a:xfrm>
            <a:off x="5371466" y="10437"/>
            <a:ext cx="146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</a:rPr>
              <a:t>Modelling</a:t>
            </a:r>
            <a:endParaRPr lang="en-GB" sz="1200" dirty="0">
              <a:solidFill>
                <a:schemeClr val="accent6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7718CB-7EAA-8E1C-CDEA-C85F2B930FC4}"/>
              </a:ext>
            </a:extLst>
          </p:cNvPr>
          <p:cNvSpPr txBox="1"/>
          <p:nvPr userDrawn="1"/>
        </p:nvSpPr>
        <p:spPr>
          <a:xfrm>
            <a:off x="7808666" y="10437"/>
            <a:ext cx="146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Conclusions</a:t>
            </a:r>
            <a:endParaRPr lang="en-GB" sz="12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17A049-27B5-5394-3A59-978A1C4FBC14}"/>
              </a:ext>
            </a:extLst>
          </p:cNvPr>
          <p:cNvSpPr txBox="1"/>
          <p:nvPr userDrawn="1"/>
        </p:nvSpPr>
        <p:spPr>
          <a:xfrm>
            <a:off x="10251866" y="10437"/>
            <a:ext cx="146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Next Steps</a:t>
            </a:r>
            <a:endParaRPr lang="en-GB" sz="1200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0845A8-A29C-99CD-8396-020E916F202A}"/>
              </a:ext>
            </a:extLst>
          </p:cNvPr>
          <p:cNvSpPr/>
          <p:nvPr userDrawn="1"/>
        </p:nvSpPr>
        <p:spPr>
          <a:xfrm>
            <a:off x="0" y="2131"/>
            <a:ext cx="2446531" cy="293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C810A-4922-86F6-E5F8-6048B43BCCD2}"/>
              </a:ext>
            </a:extLst>
          </p:cNvPr>
          <p:cNvSpPr txBox="1"/>
          <p:nvPr userDrawn="1"/>
        </p:nvSpPr>
        <p:spPr>
          <a:xfrm>
            <a:off x="268993" y="10437"/>
            <a:ext cx="1908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</a:rPr>
              <a:t>Background &amp; Objectives</a:t>
            </a:r>
            <a:endParaRPr lang="en-GB" sz="1200" dirty="0">
              <a:solidFill>
                <a:schemeClr val="accent6">
                  <a:lumMod val="20000"/>
                  <a:lumOff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425059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6713" y="1633995"/>
            <a:ext cx="11171583" cy="42350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4DB8098-1FB8-4D49-AF93-A0448E8D207F}" type="datetimeFigureOut">
              <a:rPr lang="en-GB" smtClean="0"/>
              <a:t>07/10/2022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E02B8E0-6B56-43C1-8590-6866AE666975}" type="slidenum">
              <a:rPr lang="en-GB" smtClean="0"/>
              <a:t>‹#›</a:t>
            </a:fld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A3A0FF-1F05-8C38-1C79-25D01D2C163D}"/>
              </a:ext>
            </a:extLst>
          </p:cNvPr>
          <p:cNvSpPr/>
          <p:nvPr userDrawn="1"/>
        </p:nvSpPr>
        <p:spPr>
          <a:xfrm>
            <a:off x="2449284" y="2131"/>
            <a:ext cx="2437200" cy="293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BF0ECC-08E7-1BD7-AE47-3DAF8F83D680}"/>
              </a:ext>
            </a:extLst>
          </p:cNvPr>
          <p:cNvSpPr/>
          <p:nvPr userDrawn="1"/>
        </p:nvSpPr>
        <p:spPr>
          <a:xfrm>
            <a:off x="4883731" y="2131"/>
            <a:ext cx="2437200" cy="293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ADBA2B8-631B-F9B6-F96B-B9B598B0F05A}"/>
              </a:ext>
            </a:extLst>
          </p:cNvPr>
          <p:cNvSpPr/>
          <p:nvPr userDrawn="1"/>
        </p:nvSpPr>
        <p:spPr>
          <a:xfrm>
            <a:off x="7320931" y="2131"/>
            <a:ext cx="2437200" cy="293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0EF2C5-0159-3CD6-304D-9574A2A7FE7B}"/>
              </a:ext>
            </a:extLst>
          </p:cNvPr>
          <p:cNvSpPr/>
          <p:nvPr userDrawn="1"/>
        </p:nvSpPr>
        <p:spPr>
          <a:xfrm>
            <a:off x="9758131" y="2131"/>
            <a:ext cx="2437200" cy="2936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A7467B-A038-EFCA-5EDA-33B949428E5F}"/>
              </a:ext>
            </a:extLst>
          </p:cNvPr>
          <p:cNvSpPr txBox="1"/>
          <p:nvPr userDrawn="1"/>
        </p:nvSpPr>
        <p:spPr>
          <a:xfrm>
            <a:off x="2524884" y="10437"/>
            <a:ext cx="228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</a:rPr>
              <a:t>Data Cleaning and Exploration</a:t>
            </a:r>
            <a:endParaRPr lang="en-GB" sz="1200" dirty="0">
              <a:solidFill>
                <a:schemeClr val="accent6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DB9913-07A1-26B5-9FA6-A2488A9F7580}"/>
              </a:ext>
            </a:extLst>
          </p:cNvPr>
          <p:cNvSpPr txBox="1"/>
          <p:nvPr userDrawn="1"/>
        </p:nvSpPr>
        <p:spPr>
          <a:xfrm>
            <a:off x="5371466" y="10437"/>
            <a:ext cx="146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</a:rPr>
              <a:t>Modelling</a:t>
            </a:r>
            <a:endParaRPr lang="en-GB" sz="1200" dirty="0">
              <a:solidFill>
                <a:schemeClr val="accent6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7718CB-7EAA-8E1C-CDEA-C85F2B930FC4}"/>
              </a:ext>
            </a:extLst>
          </p:cNvPr>
          <p:cNvSpPr txBox="1"/>
          <p:nvPr userDrawn="1"/>
        </p:nvSpPr>
        <p:spPr>
          <a:xfrm>
            <a:off x="7808666" y="10437"/>
            <a:ext cx="146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</a:rPr>
              <a:t>Conclusions</a:t>
            </a:r>
            <a:endParaRPr lang="en-GB" sz="1200" dirty="0">
              <a:solidFill>
                <a:schemeClr val="accent6">
                  <a:lumMod val="20000"/>
                  <a:lumOff val="80000"/>
                </a:schemeClr>
              </a:soli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217A049-27B5-5394-3A59-978A1C4FBC14}"/>
              </a:ext>
            </a:extLst>
          </p:cNvPr>
          <p:cNvSpPr txBox="1"/>
          <p:nvPr userDrawn="1"/>
        </p:nvSpPr>
        <p:spPr>
          <a:xfrm>
            <a:off x="10251866" y="10437"/>
            <a:ext cx="1461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Next Steps</a:t>
            </a:r>
            <a:endParaRPr lang="en-GB" sz="12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50845A8-A29C-99CD-8396-020E916F202A}"/>
              </a:ext>
            </a:extLst>
          </p:cNvPr>
          <p:cNvSpPr/>
          <p:nvPr userDrawn="1"/>
        </p:nvSpPr>
        <p:spPr>
          <a:xfrm>
            <a:off x="0" y="2131"/>
            <a:ext cx="2446531" cy="2936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73C810A-4922-86F6-E5F8-6048B43BCCD2}"/>
              </a:ext>
            </a:extLst>
          </p:cNvPr>
          <p:cNvSpPr txBox="1"/>
          <p:nvPr userDrawn="1"/>
        </p:nvSpPr>
        <p:spPr>
          <a:xfrm>
            <a:off x="268993" y="10437"/>
            <a:ext cx="1908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6">
                    <a:lumMod val="20000"/>
                    <a:lumOff val="80000"/>
                  </a:schemeClr>
                </a:solidFill>
                <a:latin typeface="+mn-lt"/>
              </a:rPr>
              <a:t>Background &amp; Objectives</a:t>
            </a:r>
            <a:endParaRPr lang="en-GB" sz="1200" dirty="0">
              <a:solidFill>
                <a:schemeClr val="accent6">
                  <a:lumMod val="20000"/>
                  <a:lumOff val="8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47045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B9322-631C-1177-21C5-B0F739B1F27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Coronavirus &amp; Vaccine Hesitancy</a:t>
            </a:r>
            <a:endParaRPr lang="en-GB" sz="7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B214DF-45F8-B7C3-8FD9-D08DBA2552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MACHINE LEARNING approach to predicting vaccine hesitancy and uptake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15C06B70-D1DE-A778-EA4A-F807877D86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9" b="83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58535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5DBD5-00FE-0355-78BE-6A8A0C4059BE}"/>
              </a:ext>
            </a:extLst>
          </p:cNvPr>
          <p:cNvSpPr txBox="1">
            <a:spLocks/>
          </p:cNvSpPr>
          <p:nvPr/>
        </p:nvSpPr>
        <p:spPr>
          <a:xfrm>
            <a:off x="134163" y="494334"/>
            <a:ext cx="5203745" cy="66234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chemeClr val="accent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WAVE 1 </a:t>
            </a:r>
            <a:r>
              <a:rPr 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en-US" sz="4400" b="1" dirty="0">
                <a:solidFill>
                  <a:schemeClr val="accent2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Willingness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5A58AC-BC30-0CA8-A012-FFD96FD8A22D}"/>
              </a:ext>
            </a:extLst>
          </p:cNvPr>
          <p:cNvCxnSpPr>
            <a:cxnSpLocks/>
          </p:cNvCxnSpPr>
          <p:nvPr/>
        </p:nvCxnSpPr>
        <p:spPr>
          <a:xfrm>
            <a:off x="134163" y="1156678"/>
            <a:ext cx="5203745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650574E-1B4B-19E2-B2DC-7FA900398AC8}"/>
              </a:ext>
            </a:extLst>
          </p:cNvPr>
          <p:cNvSpPr txBox="1"/>
          <p:nvPr/>
        </p:nvSpPr>
        <p:spPr>
          <a:xfrm>
            <a:off x="6266638" y="3025802"/>
            <a:ext cx="55274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PRIORITY SUCCESS METRIC IS </a:t>
            </a:r>
            <a:r>
              <a:rPr lang="en-US" b="1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RECALL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MOST IMPORTANT TO </a:t>
            </a:r>
            <a:r>
              <a:rPr lang="en-US" b="1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IDENTIFY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 VACCINE </a:t>
            </a:r>
            <a:r>
              <a:rPr lang="en-US" b="1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SKEPTICS</a:t>
            </a:r>
            <a:endParaRPr lang="en-US" b="1" dirty="0">
              <a:solidFill>
                <a:schemeClr val="accent6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RISK CAUSED BY MISCLASSIFICATION OF WILLING IS LOW</a:t>
            </a:r>
          </a:p>
        </p:txBody>
      </p:sp>
      <p:graphicFrame>
        <p:nvGraphicFramePr>
          <p:cNvPr id="2" name="Table 17">
            <a:extLst>
              <a:ext uri="{FF2B5EF4-FFF2-40B4-BE49-F238E27FC236}">
                <a16:creationId xmlns:a16="http://schemas.microsoft.com/office/drawing/2014/main" id="{E613A690-72D8-FF6B-2859-6DF126B822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0524421"/>
              </p:ext>
            </p:extLst>
          </p:nvPr>
        </p:nvGraphicFramePr>
        <p:xfrm>
          <a:off x="635085" y="1514148"/>
          <a:ext cx="5460915" cy="3829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183">
                  <a:extLst>
                    <a:ext uri="{9D8B030D-6E8A-4147-A177-3AD203B41FA5}">
                      <a16:colId xmlns:a16="http://schemas.microsoft.com/office/drawing/2014/main" val="367192041"/>
                    </a:ext>
                  </a:extLst>
                </a:gridCol>
                <a:gridCol w="1092183">
                  <a:extLst>
                    <a:ext uri="{9D8B030D-6E8A-4147-A177-3AD203B41FA5}">
                      <a16:colId xmlns:a16="http://schemas.microsoft.com/office/drawing/2014/main" val="3334662216"/>
                    </a:ext>
                  </a:extLst>
                </a:gridCol>
                <a:gridCol w="1092183">
                  <a:extLst>
                    <a:ext uri="{9D8B030D-6E8A-4147-A177-3AD203B41FA5}">
                      <a16:colId xmlns:a16="http://schemas.microsoft.com/office/drawing/2014/main" val="2514319751"/>
                    </a:ext>
                  </a:extLst>
                </a:gridCol>
                <a:gridCol w="1092183">
                  <a:extLst>
                    <a:ext uri="{9D8B030D-6E8A-4147-A177-3AD203B41FA5}">
                      <a16:colId xmlns:a16="http://schemas.microsoft.com/office/drawing/2014/main" val="2824586003"/>
                    </a:ext>
                  </a:extLst>
                </a:gridCol>
                <a:gridCol w="1092183">
                  <a:extLst>
                    <a:ext uri="{9D8B030D-6E8A-4147-A177-3AD203B41FA5}">
                      <a16:colId xmlns:a16="http://schemas.microsoft.com/office/drawing/2014/main" val="2440494528"/>
                    </a:ext>
                  </a:extLst>
                </a:gridCol>
              </a:tblGrid>
              <a:tr h="383882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Precision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(% correct predictions out of total class prediction)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rgbClr val="FF0000"/>
                          </a:solidFill>
                        </a:rPr>
                        <a:t>Recall</a:t>
                      </a:r>
                    </a:p>
                    <a:p>
                      <a:pPr algn="r"/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% correct predictions out of true class values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F1 – Score</a:t>
                      </a:r>
                    </a:p>
                    <a:p>
                      <a:pPr algn="r"/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(Composite Precision/recall measure)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Support</a:t>
                      </a:r>
                    </a:p>
                    <a:p>
                      <a:pPr algn="r"/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(Total observations)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909487"/>
                  </a:ext>
                </a:extLst>
              </a:tr>
              <a:tr h="163505">
                <a:tc gridSpan="5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500112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Yes, definitely willing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0.7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0.65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0.67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1078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091993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Unsure, leaning towards yes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0.35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0.17</a:t>
                      </a:r>
                      <a:endParaRPr lang="en-GB" sz="1100" dirty="0"/>
                    </a:p>
                  </a:txBody>
                  <a:tcPr anchor="ctr"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0.23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575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743717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Unsure, leaning towards no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0.14</a:t>
                      </a:r>
                      <a:endParaRPr lang="en-GB" sz="11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0.26</a:t>
                      </a:r>
                      <a:endParaRPr lang="en-GB" sz="16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0.18</a:t>
                      </a:r>
                      <a:endParaRPr lang="en-GB" sz="11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155</a:t>
                      </a:r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065777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No, definitely not willing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0.21</a:t>
                      </a:r>
                      <a:endParaRPr lang="en-GB" sz="11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0.63</a:t>
                      </a:r>
                      <a:endParaRPr lang="en-GB" sz="16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0.31</a:t>
                      </a:r>
                      <a:endParaRPr lang="en-GB" sz="11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110</a:t>
                      </a:r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0254599"/>
                  </a:ext>
                </a:extLst>
              </a:tr>
              <a:tr h="170614">
                <a:tc gridSpan="5">
                  <a:txBody>
                    <a:bodyPr/>
                    <a:lstStyle/>
                    <a:p>
                      <a:pPr algn="r"/>
                      <a:endParaRPr lang="en-GB" sz="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998350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Accuracy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0.47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1918</a:t>
                      </a:r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5679503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Macro Avg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0.35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0.43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0.35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1918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940062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Weighted Avg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0.52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0.47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1918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1101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6828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5DBD5-00FE-0355-78BE-6A8A0C4059BE}"/>
              </a:ext>
            </a:extLst>
          </p:cNvPr>
          <p:cNvSpPr txBox="1">
            <a:spLocks/>
          </p:cNvSpPr>
          <p:nvPr/>
        </p:nvSpPr>
        <p:spPr>
          <a:xfrm>
            <a:off x="134163" y="494334"/>
            <a:ext cx="5203745" cy="66234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chemeClr val="accent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WAVE 1 </a:t>
            </a:r>
            <a:r>
              <a:rPr 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en-US" sz="4400" b="1" dirty="0">
                <a:solidFill>
                  <a:schemeClr val="accent2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Willingness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5A58AC-BC30-0CA8-A012-FFD96FD8A22D}"/>
              </a:ext>
            </a:extLst>
          </p:cNvPr>
          <p:cNvCxnSpPr>
            <a:cxnSpLocks/>
          </p:cNvCxnSpPr>
          <p:nvPr/>
        </p:nvCxnSpPr>
        <p:spPr>
          <a:xfrm>
            <a:off x="134163" y="1156678"/>
            <a:ext cx="5203745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7">
            <a:extLst>
              <a:ext uri="{FF2B5EF4-FFF2-40B4-BE49-F238E27FC236}">
                <a16:creationId xmlns:a16="http://schemas.microsoft.com/office/drawing/2014/main" id="{6CE5A694-7D93-7359-3420-8C2086B8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1656415"/>
              </p:ext>
            </p:extLst>
          </p:nvPr>
        </p:nvGraphicFramePr>
        <p:xfrm>
          <a:off x="134163" y="1469104"/>
          <a:ext cx="6198000" cy="3829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600">
                  <a:extLst>
                    <a:ext uri="{9D8B030D-6E8A-4147-A177-3AD203B41FA5}">
                      <a16:colId xmlns:a16="http://schemas.microsoft.com/office/drawing/2014/main" val="367192041"/>
                    </a:ext>
                  </a:extLst>
                </a:gridCol>
                <a:gridCol w="1239600">
                  <a:extLst>
                    <a:ext uri="{9D8B030D-6E8A-4147-A177-3AD203B41FA5}">
                      <a16:colId xmlns:a16="http://schemas.microsoft.com/office/drawing/2014/main" val="3334662216"/>
                    </a:ext>
                  </a:extLst>
                </a:gridCol>
                <a:gridCol w="1239600">
                  <a:extLst>
                    <a:ext uri="{9D8B030D-6E8A-4147-A177-3AD203B41FA5}">
                      <a16:colId xmlns:a16="http://schemas.microsoft.com/office/drawing/2014/main" val="2514319751"/>
                    </a:ext>
                  </a:extLst>
                </a:gridCol>
                <a:gridCol w="1239600">
                  <a:extLst>
                    <a:ext uri="{9D8B030D-6E8A-4147-A177-3AD203B41FA5}">
                      <a16:colId xmlns:a16="http://schemas.microsoft.com/office/drawing/2014/main" val="2824586003"/>
                    </a:ext>
                  </a:extLst>
                </a:gridCol>
                <a:gridCol w="1239600">
                  <a:extLst>
                    <a:ext uri="{9D8B030D-6E8A-4147-A177-3AD203B41FA5}">
                      <a16:colId xmlns:a16="http://schemas.microsoft.com/office/drawing/2014/main" val="2440494528"/>
                    </a:ext>
                  </a:extLst>
                </a:gridCol>
              </a:tblGrid>
              <a:tr h="383882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Precision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(% correct predictions out of total class prediction)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Recall</a:t>
                      </a:r>
                    </a:p>
                    <a:p>
                      <a:pPr algn="r"/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(% correct predictions out of true class values)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F1 – Score</a:t>
                      </a:r>
                    </a:p>
                    <a:p>
                      <a:pPr algn="r"/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(Composite Precision/recall measure)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Support</a:t>
                      </a:r>
                    </a:p>
                    <a:p>
                      <a:pPr algn="r"/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(Total observations)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909487"/>
                  </a:ext>
                </a:extLst>
              </a:tr>
              <a:tr h="163505">
                <a:tc gridSpan="5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500112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Yes, definitely willing</a:t>
                      </a:r>
                      <a:endParaRPr lang="en-GB" sz="11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0.7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0.65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0.68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1078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091993"/>
                  </a:ext>
                </a:extLst>
              </a:tr>
              <a:tr h="424953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Unsure, leaning towards yes</a:t>
                      </a:r>
                      <a:endParaRPr lang="en-GB" sz="11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0.36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0.18</a:t>
                      </a:r>
                      <a:endParaRPr lang="en-GB" sz="1100" dirty="0"/>
                    </a:p>
                  </a:txBody>
                  <a:tcPr anchor="ctr"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0.24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575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743717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Unsure, leaning towards no</a:t>
                      </a:r>
                      <a:endParaRPr lang="en-GB" sz="11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0.14</a:t>
                      </a:r>
                      <a:endParaRPr lang="en-GB" sz="11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0.26</a:t>
                      </a:r>
                      <a:endParaRPr lang="en-GB" sz="16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0.18</a:t>
                      </a:r>
                      <a:endParaRPr lang="en-GB" sz="11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155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065777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No, definitely not willing</a:t>
                      </a:r>
                      <a:endParaRPr lang="en-GB" sz="11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0.21</a:t>
                      </a:r>
                      <a:endParaRPr lang="en-GB" sz="11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0.63</a:t>
                      </a:r>
                      <a:endParaRPr lang="en-GB" sz="16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0.31</a:t>
                      </a:r>
                      <a:endParaRPr lang="en-GB" sz="11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110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254599"/>
                  </a:ext>
                </a:extLst>
              </a:tr>
              <a:tr h="170614">
                <a:tc gridSpan="5">
                  <a:txBody>
                    <a:bodyPr/>
                    <a:lstStyle/>
                    <a:p>
                      <a:pPr algn="r"/>
                      <a:endParaRPr lang="en-GB" sz="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998350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Accuracy</a:t>
                      </a:r>
                      <a:endParaRPr lang="en-GB" sz="11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1918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679503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Macro Avg</a:t>
                      </a:r>
                      <a:endParaRPr lang="en-GB" sz="11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0.35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0.43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0.35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1918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940062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Weighted Avg</a:t>
                      </a:r>
                      <a:endParaRPr lang="en-GB" sz="11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0.52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1918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110109"/>
                  </a:ext>
                </a:extLst>
              </a:tr>
            </a:tbl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1FF78FE8-07E5-C9F9-2270-A8E2D25EF151}"/>
              </a:ext>
            </a:extLst>
          </p:cNvPr>
          <p:cNvGrpSpPr/>
          <p:nvPr/>
        </p:nvGrpSpPr>
        <p:grpSpPr>
          <a:xfrm>
            <a:off x="6956826" y="4533661"/>
            <a:ext cx="3128623" cy="474972"/>
            <a:chOff x="7276910" y="5444067"/>
            <a:chExt cx="3128623" cy="47497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3BF94FB-B572-179D-CCBC-525EA73C30E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76910" y="5444067"/>
              <a:ext cx="196031" cy="474972"/>
              <a:chOff x="3543300" y="1363663"/>
              <a:chExt cx="1552575" cy="4137026"/>
            </a:xfrm>
            <a:solidFill>
              <a:schemeClr val="accent5"/>
            </a:solidFill>
          </p:grpSpPr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96CDEDC8-525A-CE45-0138-29D98B189A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7">
                <a:extLst>
                  <a:ext uri="{FF2B5EF4-FFF2-40B4-BE49-F238E27FC236}">
                    <a16:creationId xmlns:a16="http://schemas.microsoft.com/office/drawing/2014/main" id="{BE15AACC-BBC9-F779-8C94-143F077103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A644ECF-EF0E-E756-1187-B58020E6055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81359" y="5444067"/>
              <a:ext cx="234541" cy="474972"/>
              <a:chOff x="1312863" y="1484313"/>
              <a:chExt cx="1803400" cy="4016375"/>
            </a:xfrm>
            <a:solidFill>
              <a:schemeClr val="accent5"/>
            </a:solidFill>
          </p:grpSpPr>
          <p:sp>
            <p:nvSpPr>
              <p:cNvPr id="17" name="Freeform 8">
                <a:extLst>
                  <a:ext uri="{FF2B5EF4-FFF2-40B4-BE49-F238E27FC236}">
                    <a16:creationId xmlns:a16="http://schemas.microsoft.com/office/drawing/2014/main" id="{53A306CD-849E-E3DD-2F18-87FF59BB4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10">
                <a:extLst>
                  <a:ext uri="{FF2B5EF4-FFF2-40B4-BE49-F238E27FC236}">
                    <a16:creationId xmlns:a16="http://schemas.microsoft.com/office/drawing/2014/main" id="{200B4997-5126-455F-7572-9855DBD4E3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8628C86-8426-F801-8A35-BE8DC52BBC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24318" y="5444067"/>
              <a:ext cx="196031" cy="474972"/>
              <a:chOff x="3543300" y="1363663"/>
              <a:chExt cx="1552575" cy="4137026"/>
            </a:xfrm>
            <a:solidFill>
              <a:schemeClr val="accent5"/>
            </a:solidFill>
          </p:grpSpPr>
          <p:sp>
            <p:nvSpPr>
              <p:cNvPr id="20" name="Freeform 6">
                <a:extLst>
                  <a:ext uri="{FF2B5EF4-FFF2-40B4-BE49-F238E27FC236}">
                    <a16:creationId xmlns:a16="http://schemas.microsoft.com/office/drawing/2014/main" id="{17946E25-2CF1-DC1B-29E4-347B461EF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7">
                <a:extLst>
                  <a:ext uri="{FF2B5EF4-FFF2-40B4-BE49-F238E27FC236}">
                    <a16:creationId xmlns:a16="http://schemas.microsoft.com/office/drawing/2014/main" id="{B94290E6-16E8-E9BF-1A40-0F939B0E05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17E46A6-EAC6-B586-7D32-D02320B5683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28767" y="5444067"/>
              <a:ext cx="234541" cy="474972"/>
              <a:chOff x="1312863" y="1484313"/>
              <a:chExt cx="1803400" cy="4016375"/>
            </a:xfrm>
            <a:solidFill>
              <a:schemeClr val="accent5"/>
            </a:solidFill>
          </p:grpSpPr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84787B43-B0B9-EB21-8FEC-DC6CF3762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10">
                <a:extLst>
                  <a:ext uri="{FF2B5EF4-FFF2-40B4-BE49-F238E27FC236}">
                    <a16:creationId xmlns:a16="http://schemas.microsoft.com/office/drawing/2014/main" id="{58BDABDB-406B-0557-1224-5891A99E5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DEA499A-CA41-D0C5-51AC-2790BBAF23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71726" y="5444067"/>
              <a:ext cx="196031" cy="474972"/>
              <a:chOff x="3543300" y="1363663"/>
              <a:chExt cx="1552575" cy="4137026"/>
            </a:xfrm>
            <a:solidFill>
              <a:schemeClr val="accent5"/>
            </a:solidFill>
          </p:grpSpPr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933E1547-F3D4-B6EE-AFD7-C2CA03DBB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3052C2B3-0224-CA10-EE78-231B459EF0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B4D9289-FFF3-72D1-B85C-A342680FEDB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76175" y="5444067"/>
              <a:ext cx="234541" cy="474972"/>
              <a:chOff x="1312863" y="1484313"/>
              <a:chExt cx="1803400" cy="4016375"/>
            </a:xfrm>
            <a:solidFill>
              <a:schemeClr val="accent5"/>
            </a:solidFill>
          </p:grpSpPr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56BA7E8A-CD4A-83BF-702B-9ACAFDBCC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F808ADED-6AB8-9D05-4070-5EFE9A5AF4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5910833B-3474-320E-FFD6-9280514A66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19134" y="5444067"/>
              <a:ext cx="196031" cy="474972"/>
              <a:chOff x="3543300" y="1363663"/>
              <a:chExt cx="1552575" cy="4137026"/>
            </a:xfrm>
            <a:solidFill>
              <a:schemeClr val="bg2"/>
            </a:solidFill>
          </p:grpSpPr>
          <p:sp>
            <p:nvSpPr>
              <p:cNvPr id="32" name="Freeform 6">
                <a:extLst>
                  <a:ext uri="{FF2B5EF4-FFF2-40B4-BE49-F238E27FC236}">
                    <a16:creationId xmlns:a16="http://schemas.microsoft.com/office/drawing/2014/main" id="{7F645072-CE20-D626-3C96-12FF37EFC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89573C32-2E0F-5905-6B25-069E1B7E7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C14FF95-DA47-DBD4-7066-CD5611C31EE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23583" y="5444067"/>
              <a:ext cx="234541" cy="474972"/>
              <a:chOff x="1312863" y="1484313"/>
              <a:chExt cx="1803400" cy="4016375"/>
            </a:xfrm>
            <a:solidFill>
              <a:schemeClr val="bg2"/>
            </a:solidFill>
          </p:grpSpPr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9C275A51-0088-5589-8C5A-3EB4AEDE1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" name="Freeform 10">
                <a:extLst>
                  <a:ext uri="{FF2B5EF4-FFF2-40B4-BE49-F238E27FC236}">
                    <a16:creationId xmlns:a16="http://schemas.microsoft.com/office/drawing/2014/main" id="{BACE60CD-7ED1-E885-930A-76A4657896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AE96E5F-D50C-1FB9-5EF5-3A69B452F22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6542" y="5444067"/>
              <a:ext cx="196031" cy="474972"/>
              <a:chOff x="3543300" y="1363663"/>
              <a:chExt cx="1552575" cy="4137026"/>
            </a:xfrm>
            <a:solidFill>
              <a:schemeClr val="bg2"/>
            </a:solidFill>
          </p:grpSpPr>
          <p:sp>
            <p:nvSpPr>
              <p:cNvPr id="38" name="Freeform 6">
                <a:extLst>
                  <a:ext uri="{FF2B5EF4-FFF2-40B4-BE49-F238E27FC236}">
                    <a16:creationId xmlns:a16="http://schemas.microsoft.com/office/drawing/2014/main" id="{7CABD3F1-B877-A35C-6FAA-0DC7EC78D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9" name="Freeform 7">
                <a:extLst>
                  <a:ext uri="{FF2B5EF4-FFF2-40B4-BE49-F238E27FC236}">
                    <a16:creationId xmlns:a16="http://schemas.microsoft.com/office/drawing/2014/main" id="{41498C63-C3DF-5B20-1C7E-A8B69A181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9C17EBD9-0E9D-4EDC-003E-2AD1FD52F30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70992" y="5444067"/>
              <a:ext cx="234541" cy="474972"/>
              <a:chOff x="1312863" y="1484313"/>
              <a:chExt cx="1803400" cy="4016375"/>
            </a:xfrm>
            <a:solidFill>
              <a:schemeClr val="bg2"/>
            </a:solidFill>
          </p:grpSpPr>
          <p:sp>
            <p:nvSpPr>
              <p:cNvPr id="41" name="Freeform 8">
                <a:extLst>
                  <a:ext uri="{FF2B5EF4-FFF2-40B4-BE49-F238E27FC236}">
                    <a16:creationId xmlns:a16="http://schemas.microsoft.com/office/drawing/2014/main" id="{4A50A4F8-ED6C-BE15-7494-D32AA61F40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42" name="Freeform 10">
                <a:extLst>
                  <a:ext uri="{FF2B5EF4-FFF2-40B4-BE49-F238E27FC236}">
                    <a16:creationId xmlns:a16="http://schemas.microsoft.com/office/drawing/2014/main" id="{C7C2F26D-CC73-C2DC-E039-E7E763B6E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7E43DC6-1809-E971-F8CF-9388EF43136E}"/>
              </a:ext>
            </a:extLst>
          </p:cNvPr>
          <p:cNvSpPr txBox="1"/>
          <p:nvPr/>
        </p:nvSpPr>
        <p:spPr>
          <a:xfrm>
            <a:off x="6879506" y="3961160"/>
            <a:ext cx="4965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… but correctly predicts </a:t>
            </a:r>
            <a:r>
              <a:rPr lang="en-US" sz="1400" b="1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6 out of every 10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 people who are ‘</a:t>
            </a:r>
            <a:r>
              <a:rPr lang="en-US" sz="1400" b="1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definitely not willing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’ to take the vaccine</a:t>
            </a:r>
          </a:p>
        </p:txBody>
      </p:sp>
      <p:sp>
        <p:nvSpPr>
          <p:cNvPr id="6157" name="TextBox 6156">
            <a:extLst>
              <a:ext uri="{FF2B5EF4-FFF2-40B4-BE49-F238E27FC236}">
                <a16:creationId xmlns:a16="http://schemas.microsoft.com/office/drawing/2014/main" id="{E2A959C7-281D-D231-011A-F1BDEC43E668}"/>
              </a:ext>
            </a:extLst>
          </p:cNvPr>
          <p:cNvSpPr txBox="1"/>
          <p:nvPr/>
        </p:nvSpPr>
        <p:spPr>
          <a:xfrm>
            <a:off x="6866188" y="2641600"/>
            <a:ext cx="4965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model only correctly predicts a </a:t>
            </a:r>
            <a:r>
              <a:rPr lang="en-US" sz="1400" b="1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quarter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 of those who are truly ‘unsure but leaning towards no’…</a:t>
            </a:r>
          </a:p>
        </p:txBody>
      </p:sp>
      <p:grpSp>
        <p:nvGrpSpPr>
          <p:cNvPr id="6183" name="Group 6182">
            <a:extLst>
              <a:ext uri="{FF2B5EF4-FFF2-40B4-BE49-F238E27FC236}">
                <a16:creationId xmlns:a16="http://schemas.microsoft.com/office/drawing/2014/main" id="{4FCAED0C-31BD-0CB8-2313-E8AF9EF5248F}"/>
              </a:ext>
            </a:extLst>
          </p:cNvPr>
          <p:cNvGrpSpPr/>
          <p:nvPr/>
        </p:nvGrpSpPr>
        <p:grpSpPr>
          <a:xfrm>
            <a:off x="6956826" y="3206702"/>
            <a:ext cx="3128623" cy="474972"/>
            <a:chOff x="7448663" y="2408704"/>
            <a:chExt cx="3128623" cy="47497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701CBCA-63BE-4BE7-9CB1-9995F4CC1F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48663" y="2408704"/>
              <a:ext cx="196031" cy="474972"/>
              <a:chOff x="3543300" y="1363663"/>
              <a:chExt cx="1552575" cy="4137026"/>
            </a:xfrm>
            <a:solidFill>
              <a:schemeClr val="accent5"/>
            </a:solidFill>
          </p:grpSpPr>
          <p:sp>
            <p:nvSpPr>
              <p:cNvPr id="6155" name="Freeform 6">
                <a:extLst>
                  <a:ext uri="{FF2B5EF4-FFF2-40B4-BE49-F238E27FC236}">
                    <a16:creationId xmlns:a16="http://schemas.microsoft.com/office/drawing/2014/main" id="{A39E860B-42FB-4AD0-D1D9-44516B974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56" name="Freeform 7">
                <a:extLst>
                  <a:ext uri="{FF2B5EF4-FFF2-40B4-BE49-F238E27FC236}">
                    <a16:creationId xmlns:a16="http://schemas.microsoft.com/office/drawing/2014/main" id="{13C1506B-6EF8-4CB6-F6B2-72BCB9ADE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03CBDB9-90B7-E13F-08F0-214B100E92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53112" y="2408704"/>
              <a:ext cx="234541" cy="474972"/>
              <a:chOff x="1312863" y="1484313"/>
              <a:chExt cx="1803400" cy="4016375"/>
            </a:xfrm>
            <a:solidFill>
              <a:schemeClr val="accent5"/>
            </a:solidFill>
          </p:grpSpPr>
          <p:sp>
            <p:nvSpPr>
              <p:cNvPr id="6153" name="Freeform 8">
                <a:extLst>
                  <a:ext uri="{FF2B5EF4-FFF2-40B4-BE49-F238E27FC236}">
                    <a16:creationId xmlns:a16="http://schemas.microsoft.com/office/drawing/2014/main" id="{7D64B26F-7E52-4957-8914-D18570B7A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54" name="Freeform 10">
                <a:extLst>
                  <a:ext uri="{FF2B5EF4-FFF2-40B4-BE49-F238E27FC236}">
                    <a16:creationId xmlns:a16="http://schemas.microsoft.com/office/drawing/2014/main" id="{B7350E28-19C0-148D-91AA-442EE5444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70AA0A1-1E81-7479-7E91-2627E7ABCA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96071" y="2408704"/>
              <a:ext cx="196031" cy="474972"/>
              <a:chOff x="3543300" y="1363663"/>
              <a:chExt cx="1552575" cy="4137026"/>
            </a:xfrm>
            <a:solidFill>
              <a:schemeClr val="accent5"/>
            </a:solidFill>
          </p:grpSpPr>
          <p:sp>
            <p:nvSpPr>
              <p:cNvPr id="6151" name="Freeform 6">
                <a:extLst>
                  <a:ext uri="{FF2B5EF4-FFF2-40B4-BE49-F238E27FC236}">
                    <a16:creationId xmlns:a16="http://schemas.microsoft.com/office/drawing/2014/main" id="{17C0C269-31B6-612C-D4AF-AC5B328F6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52" name="Freeform 7">
                <a:extLst>
                  <a:ext uri="{FF2B5EF4-FFF2-40B4-BE49-F238E27FC236}">
                    <a16:creationId xmlns:a16="http://schemas.microsoft.com/office/drawing/2014/main" id="{A8EFBB72-04DC-5821-0801-43B624E91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0006E16-B2ED-647D-6FDE-6836CAC19D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00520" y="2408704"/>
              <a:ext cx="234541" cy="474972"/>
              <a:chOff x="1312863" y="1484313"/>
              <a:chExt cx="1803400" cy="4016375"/>
            </a:xfrm>
            <a:solidFill>
              <a:schemeClr val="bg2"/>
            </a:solidFill>
          </p:grpSpPr>
          <p:sp>
            <p:nvSpPr>
              <p:cNvPr id="6149" name="Freeform 8">
                <a:extLst>
                  <a:ext uri="{FF2B5EF4-FFF2-40B4-BE49-F238E27FC236}">
                    <a16:creationId xmlns:a16="http://schemas.microsoft.com/office/drawing/2014/main" id="{EFA84ACA-78BB-0018-E529-40BB202F3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50" name="Freeform 10">
                <a:extLst>
                  <a:ext uri="{FF2B5EF4-FFF2-40B4-BE49-F238E27FC236}">
                    <a16:creationId xmlns:a16="http://schemas.microsoft.com/office/drawing/2014/main" id="{1FEE00D0-264B-2880-1706-EEBFC904F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E14A6C5-E328-FF11-41AA-5E55CAC8B6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43479" y="2408704"/>
              <a:ext cx="196031" cy="474972"/>
              <a:chOff x="3543300" y="1363663"/>
              <a:chExt cx="1552575" cy="4137026"/>
            </a:xfrm>
            <a:solidFill>
              <a:schemeClr val="bg2"/>
            </a:solidFill>
          </p:grpSpPr>
          <p:sp>
            <p:nvSpPr>
              <p:cNvPr id="6146" name="Freeform 6">
                <a:extLst>
                  <a:ext uri="{FF2B5EF4-FFF2-40B4-BE49-F238E27FC236}">
                    <a16:creationId xmlns:a16="http://schemas.microsoft.com/office/drawing/2014/main" id="{FB69105A-0F2B-056D-3E32-FCBBC2EC09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47" name="Freeform 7">
                <a:extLst>
                  <a:ext uri="{FF2B5EF4-FFF2-40B4-BE49-F238E27FC236}">
                    <a16:creationId xmlns:a16="http://schemas.microsoft.com/office/drawing/2014/main" id="{BC8F7AC7-5B56-FFB4-7B88-B9143FC51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03CC413-C63F-8AE9-C70E-909D4AD533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47928" y="2408704"/>
              <a:ext cx="234541" cy="474972"/>
              <a:chOff x="1312863" y="1484313"/>
              <a:chExt cx="1803400" cy="4016375"/>
            </a:xfrm>
            <a:solidFill>
              <a:schemeClr val="bg2"/>
            </a:solidFill>
          </p:grpSpPr>
          <p:sp>
            <p:nvSpPr>
              <p:cNvPr id="6144" name="Freeform 8">
                <a:extLst>
                  <a:ext uri="{FF2B5EF4-FFF2-40B4-BE49-F238E27FC236}">
                    <a16:creationId xmlns:a16="http://schemas.microsoft.com/office/drawing/2014/main" id="{545DEFC5-7F49-D03B-E740-D601441C4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45" name="Freeform 10">
                <a:extLst>
                  <a:ext uri="{FF2B5EF4-FFF2-40B4-BE49-F238E27FC236}">
                    <a16:creationId xmlns:a16="http://schemas.microsoft.com/office/drawing/2014/main" id="{13BFECD5-21EB-3F2B-4C1C-EA8B76DFE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4523193-6666-EFC0-E697-B890039791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90887" y="2408704"/>
              <a:ext cx="196031" cy="474972"/>
              <a:chOff x="3543300" y="1363663"/>
              <a:chExt cx="1552575" cy="4137026"/>
            </a:xfrm>
            <a:solidFill>
              <a:schemeClr val="bg2"/>
            </a:solidFill>
          </p:grpSpPr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D7720014-D2F7-674E-81C1-44E7B12C3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3" name="Freeform 7">
                <a:extLst>
                  <a:ext uri="{FF2B5EF4-FFF2-40B4-BE49-F238E27FC236}">
                    <a16:creationId xmlns:a16="http://schemas.microsoft.com/office/drawing/2014/main" id="{F48B2DEA-BDC3-DF59-5337-DF6418E8E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01DD93F-4FDB-004F-D5D0-7647AC072A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95336" y="2408704"/>
              <a:ext cx="234541" cy="474972"/>
              <a:chOff x="1312863" y="1484313"/>
              <a:chExt cx="1803400" cy="4016375"/>
            </a:xfrm>
            <a:solidFill>
              <a:schemeClr val="bg2"/>
            </a:solidFill>
          </p:grpSpPr>
          <p:sp>
            <p:nvSpPr>
              <p:cNvPr id="60" name="Freeform 8">
                <a:extLst>
                  <a:ext uri="{FF2B5EF4-FFF2-40B4-BE49-F238E27FC236}">
                    <a16:creationId xmlns:a16="http://schemas.microsoft.com/office/drawing/2014/main" id="{44494DBC-CDAF-4D2C-132E-58584470E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" name="Freeform 10">
                <a:extLst>
                  <a:ext uri="{FF2B5EF4-FFF2-40B4-BE49-F238E27FC236}">
                    <a16:creationId xmlns:a16="http://schemas.microsoft.com/office/drawing/2014/main" id="{E05EC00D-05E3-6C6A-B20C-035281E3B3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27C4DBA-F9C5-D278-3D62-3D7B0413C6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38295" y="2408704"/>
              <a:ext cx="196031" cy="474972"/>
              <a:chOff x="3543300" y="1363663"/>
              <a:chExt cx="1552575" cy="4137026"/>
            </a:xfrm>
            <a:solidFill>
              <a:schemeClr val="bg2"/>
            </a:solidFill>
          </p:grpSpPr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6FF559D7-9695-4AFF-DA0B-50A60F1B9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" name="Freeform 7">
                <a:extLst>
                  <a:ext uri="{FF2B5EF4-FFF2-40B4-BE49-F238E27FC236}">
                    <a16:creationId xmlns:a16="http://schemas.microsoft.com/office/drawing/2014/main" id="{AC93718B-9692-AC29-69D8-FF707582C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49D0A46-886A-9169-24CA-73FD95ABA9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42745" y="2408704"/>
              <a:ext cx="234541" cy="474972"/>
              <a:chOff x="1312863" y="1484313"/>
              <a:chExt cx="1803400" cy="4016375"/>
            </a:xfrm>
            <a:solidFill>
              <a:schemeClr val="bg2"/>
            </a:solidFill>
          </p:grpSpPr>
          <p:sp>
            <p:nvSpPr>
              <p:cNvPr id="56" name="Freeform 8">
                <a:extLst>
                  <a:ext uri="{FF2B5EF4-FFF2-40B4-BE49-F238E27FC236}">
                    <a16:creationId xmlns:a16="http://schemas.microsoft.com/office/drawing/2014/main" id="{462D2045-9356-C23B-E8AD-D0E5F9314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Freeform 10">
                <a:extLst>
                  <a:ext uri="{FF2B5EF4-FFF2-40B4-BE49-F238E27FC236}">
                    <a16:creationId xmlns:a16="http://schemas.microsoft.com/office/drawing/2014/main" id="{29C2F3C2-ACBD-88B7-E465-1D0764E46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pic>
          <p:nvPicPr>
            <p:cNvPr id="6162" name="Picture 6161">
              <a:extLst>
                <a:ext uri="{FF2B5EF4-FFF2-40B4-BE49-F238E27FC236}">
                  <a16:creationId xmlns:a16="http://schemas.microsoft.com/office/drawing/2014/main" id="{CAB93F3C-0F63-94E0-43F5-F028145DFC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461"/>
            <a:stretch/>
          </p:blipFill>
          <p:spPr>
            <a:xfrm>
              <a:off x="8191313" y="2408704"/>
              <a:ext cx="100841" cy="474972"/>
            </a:xfrm>
            <a:prstGeom prst="rect">
              <a:avLst/>
            </a:prstGeom>
          </p:spPr>
        </p:pic>
      </p:grpSp>
      <p:sp>
        <p:nvSpPr>
          <p:cNvPr id="6184" name="Arrow: Right 6183">
            <a:extLst>
              <a:ext uri="{FF2B5EF4-FFF2-40B4-BE49-F238E27FC236}">
                <a16:creationId xmlns:a16="http://schemas.microsoft.com/office/drawing/2014/main" id="{CBE499B3-F45B-1C6C-4DB9-6240C09F5AB5}"/>
              </a:ext>
            </a:extLst>
          </p:cNvPr>
          <p:cNvSpPr/>
          <p:nvPr/>
        </p:nvSpPr>
        <p:spPr>
          <a:xfrm>
            <a:off x="3876379" y="3164820"/>
            <a:ext cx="2805665" cy="20201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85" name="Arrow: Right 6184">
            <a:extLst>
              <a:ext uri="{FF2B5EF4-FFF2-40B4-BE49-F238E27FC236}">
                <a16:creationId xmlns:a16="http://schemas.microsoft.com/office/drawing/2014/main" id="{E4C6DD5D-44CF-DBD5-F22B-E4A16904B793}"/>
              </a:ext>
            </a:extLst>
          </p:cNvPr>
          <p:cNvSpPr/>
          <p:nvPr/>
        </p:nvSpPr>
        <p:spPr>
          <a:xfrm rot="565749">
            <a:off x="3863854" y="4103184"/>
            <a:ext cx="2805665" cy="20201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186" name="Straight Connector 6185">
            <a:extLst>
              <a:ext uri="{FF2B5EF4-FFF2-40B4-BE49-F238E27FC236}">
                <a16:creationId xmlns:a16="http://schemas.microsoft.com/office/drawing/2014/main" id="{69ECCF26-5639-7BA4-F422-36029B4E591C}"/>
              </a:ext>
            </a:extLst>
          </p:cNvPr>
          <p:cNvCxnSpPr>
            <a:cxnSpLocks/>
          </p:cNvCxnSpPr>
          <p:nvPr/>
        </p:nvCxnSpPr>
        <p:spPr>
          <a:xfrm>
            <a:off x="6866188" y="2673500"/>
            <a:ext cx="0" cy="240245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3754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5DBD5-00FE-0355-78BE-6A8A0C4059BE}"/>
              </a:ext>
            </a:extLst>
          </p:cNvPr>
          <p:cNvSpPr txBox="1">
            <a:spLocks/>
          </p:cNvSpPr>
          <p:nvPr/>
        </p:nvSpPr>
        <p:spPr>
          <a:xfrm>
            <a:off x="134163" y="494334"/>
            <a:ext cx="5203745" cy="66234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chemeClr val="accent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WAVE 1 </a:t>
            </a:r>
            <a:r>
              <a:rPr 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en-US" sz="4400" b="1" dirty="0">
                <a:solidFill>
                  <a:schemeClr val="accent2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Willingness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5A58AC-BC30-0CA8-A012-FFD96FD8A22D}"/>
              </a:ext>
            </a:extLst>
          </p:cNvPr>
          <p:cNvCxnSpPr>
            <a:cxnSpLocks/>
          </p:cNvCxnSpPr>
          <p:nvPr/>
        </p:nvCxnSpPr>
        <p:spPr>
          <a:xfrm>
            <a:off x="134163" y="1156678"/>
            <a:ext cx="5203745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7">
            <a:extLst>
              <a:ext uri="{FF2B5EF4-FFF2-40B4-BE49-F238E27FC236}">
                <a16:creationId xmlns:a16="http://schemas.microsoft.com/office/drawing/2014/main" id="{6CE5A694-7D93-7359-3420-8C2086B8F0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0946353"/>
              </p:ext>
            </p:extLst>
          </p:nvPr>
        </p:nvGraphicFramePr>
        <p:xfrm>
          <a:off x="134163" y="1469104"/>
          <a:ext cx="6198000" cy="3829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600">
                  <a:extLst>
                    <a:ext uri="{9D8B030D-6E8A-4147-A177-3AD203B41FA5}">
                      <a16:colId xmlns:a16="http://schemas.microsoft.com/office/drawing/2014/main" val="367192041"/>
                    </a:ext>
                  </a:extLst>
                </a:gridCol>
                <a:gridCol w="1239600">
                  <a:extLst>
                    <a:ext uri="{9D8B030D-6E8A-4147-A177-3AD203B41FA5}">
                      <a16:colId xmlns:a16="http://schemas.microsoft.com/office/drawing/2014/main" val="3334662216"/>
                    </a:ext>
                  </a:extLst>
                </a:gridCol>
                <a:gridCol w="1239600">
                  <a:extLst>
                    <a:ext uri="{9D8B030D-6E8A-4147-A177-3AD203B41FA5}">
                      <a16:colId xmlns:a16="http://schemas.microsoft.com/office/drawing/2014/main" val="2514319751"/>
                    </a:ext>
                  </a:extLst>
                </a:gridCol>
                <a:gridCol w="1239600">
                  <a:extLst>
                    <a:ext uri="{9D8B030D-6E8A-4147-A177-3AD203B41FA5}">
                      <a16:colId xmlns:a16="http://schemas.microsoft.com/office/drawing/2014/main" val="2824586003"/>
                    </a:ext>
                  </a:extLst>
                </a:gridCol>
                <a:gridCol w="1239600">
                  <a:extLst>
                    <a:ext uri="{9D8B030D-6E8A-4147-A177-3AD203B41FA5}">
                      <a16:colId xmlns:a16="http://schemas.microsoft.com/office/drawing/2014/main" val="2440494528"/>
                    </a:ext>
                  </a:extLst>
                </a:gridCol>
              </a:tblGrid>
              <a:tr h="383882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Precision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(% correct predictions out of total class prediction)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Recall</a:t>
                      </a:r>
                    </a:p>
                    <a:p>
                      <a:pPr algn="r"/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% correct predictions out of true class values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F1 – Score</a:t>
                      </a:r>
                    </a:p>
                    <a:p>
                      <a:pPr algn="r"/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(Composite Precision/recall measure)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Support</a:t>
                      </a:r>
                    </a:p>
                    <a:p>
                      <a:pPr algn="r"/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(Total observations)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909487"/>
                  </a:ext>
                </a:extLst>
              </a:tr>
              <a:tr h="163505">
                <a:tc gridSpan="5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500112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Yes, definitely willing</a:t>
                      </a:r>
                      <a:endParaRPr lang="en-GB" sz="11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0.7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0.65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0.68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1078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091993"/>
                  </a:ext>
                </a:extLst>
              </a:tr>
              <a:tr h="424953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Unsure, leaning towards yes</a:t>
                      </a:r>
                      <a:endParaRPr lang="en-GB" sz="11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0.36</a:t>
                      </a:r>
                      <a:endParaRPr lang="en-GB" sz="1100" dirty="0"/>
                    </a:p>
                  </a:txBody>
                  <a:tcPr anchor="ctr"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0.18</a:t>
                      </a:r>
                      <a:endParaRPr lang="en-GB" sz="11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0.24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575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743717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Unsure, leaning towards no</a:t>
                      </a:r>
                      <a:endParaRPr lang="en-GB" sz="11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accent5"/>
                          </a:solidFill>
                        </a:rPr>
                        <a:t>0.14</a:t>
                      </a:r>
                      <a:endParaRPr lang="en-GB" sz="16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0.26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0.18</a:t>
                      </a:r>
                      <a:endParaRPr lang="en-GB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155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065777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No, definitely not willing</a:t>
                      </a:r>
                      <a:endParaRPr lang="en-GB" sz="11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accent5"/>
                          </a:solidFill>
                        </a:rPr>
                        <a:t>0.21</a:t>
                      </a:r>
                      <a:endParaRPr lang="en-GB" sz="1600" b="1" dirty="0">
                        <a:solidFill>
                          <a:schemeClr val="accent5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0.63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0.31</a:t>
                      </a:r>
                      <a:endParaRPr lang="en-GB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110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254599"/>
                  </a:ext>
                </a:extLst>
              </a:tr>
              <a:tr h="170614">
                <a:tc gridSpan="5">
                  <a:txBody>
                    <a:bodyPr/>
                    <a:lstStyle/>
                    <a:p>
                      <a:pPr algn="r"/>
                      <a:endParaRPr lang="en-GB" sz="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998350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Accuracy</a:t>
                      </a:r>
                      <a:endParaRPr lang="en-GB" sz="11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1918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5679503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Macro Avg</a:t>
                      </a:r>
                      <a:endParaRPr lang="en-GB" sz="11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0.35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0.43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0.35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1918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940062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6">
                              <a:lumMod val="75000"/>
                            </a:schemeClr>
                          </a:solidFill>
                        </a:rPr>
                        <a:t>Weighted Avg</a:t>
                      </a:r>
                      <a:endParaRPr lang="en-GB" sz="1100" b="1" dirty="0">
                        <a:solidFill>
                          <a:schemeClr val="accent6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0.52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1918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110109"/>
                  </a:ext>
                </a:extLst>
              </a:tr>
            </a:tbl>
          </a:graphicData>
        </a:graphic>
      </p:graphicFrame>
      <p:grpSp>
        <p:nvGrpSpPr>
          <p:cNvPr id="12" name="Group 11">
            <a:extLst>
              <a:ext uri="{FF2B5EF4-FFF2-40B4-BE49-F238E27FC236}">
                <a16:creationId xmlns:a16="http://schemas.microsoft.com/office/drawing/2014/main" id="{B3BF94FB-B572-179D-CCBC-525EA73C30E8}"/>
              </a:ext>
            </a:extLst>
          </p:cNvPr>
          <p:cNvGrpSpPr>
            <a:grpSpLocks noChangeAspect="1"/>
          </p:cNvGrpSpPr>
          <p:nvPr/>
        </p:nvGrpSpPr>
        <p:grpSpPr>
          <a:xfrm>
            <a:off x="6956826" y="4533661"/>
            <a:ext cx="196031" cy="474972"/>
            <a:chOff x="3543300" y="1363663"/>
            <a:chExt cx="1552575" cy="4137026"/>
          </a:xfrm>
          <a:solidFill>
            <a:schemeClr val="accent5"/>
          </a:solidFill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96CDEDC8-525A-CE45-0138-29D98B189A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8275" y="1363663"/>
              <a:ext cx="671513" cy="671513"/>
            </a:xfrm>
            <a:custGeom>
              <a:avLst/>
              <a:gdLst/>
              <a:ahLst/>
              <a:cxnLst>
                <a:cxn ang="0">
                  <a:pos x="152" y="153"/>
                </a:cxn>
                <a:cxn ang="0">
                  <a:pos x="179" y="89"/>
                </a:cxn>
                <a:cxn ang="0">
                  <a:pos x="152" y="26"/>
                </a:cxn>
                <a:cxn ang="0">
                  <a:pos x="89" y="0"/>
                </a:cxn>
                <a:cxn ang="0">
                  <a:pos x="26" y="26"/>
                </a:cxn>
                <a:cxn ang="0">
                  <a:pos x="0" y="89"/>
                </a:cxn>
                <a:cxn ang="0">
                  <a:pos x="26" y="153"/>
                </a:cxn>
                <a:cxn ang="0">
                  <a:pos x="89" y="179"/>
                </a:cxn>
                <a:cxn ang="0">
                  <a:pos x="152" y="153"/>
                </a:cxn>
              </a:cxnLst>
              <a:rect l="0" t="0" r="r" b="b"/>
              <a:pathLst>
                <a:path w="179" h="179">
                  <a:moveTo>
                    <a:pt x="152" y="153"/>
                  </a:moveTo>
                  <a:cubicBezTo>
                    <a:pt x="170" y="135"/>
                    <a:pt x="179" y="114"/>
                    <a:pt x="179" y="89"/>
                  </a:cubicBezTo>
                  <a:cubicBezTo>
                    <a:pt x="179" y="65"/>
                    <a:pt x="170" y="44"/>
                    <a:pt x="152" y="26"/>
                  </a:cubicBezTo>
                  <a:cubicBezTo>
                    <a:pt x="135" y="9"/>
                    <a:pt x="114" y="0"/>
                    <a:pt x="89" y="0"/>
                  </a:cubicBezTo>
                  <a:cubicBezTo>
                    <a:pt x="65" y="0"/>
                    <a:pt x="43" y="9"/>
                    <a:pt x="26" y="26"/>
                  </a:cubicBezTo>
                  <a:cubicBezTo>
                    <a:pt x="9" y="44"/>
                    <a:pt x="0" y="65"/>
                    <a:pt x="0" y="89"/>
                  </a:cubicBezTo>
                  <a:cubicBezTo>
                    <a:pt x="0" y="114"/>
                    <a:pt x="9" y="135"/>
                    <a:pt x="26" y="153"/>
                  </a:cubicBezTo>
                  <a:cubicBezTo>
                    <a:pt x="43" y="170"/>
                    <a:pt x="65" y="179"/>
                    <a:pt x="89" y="179"/>
                  </a:cubicBezTo>
                  <a:cubicBezTo>
                    <a:pt x="114" y="179"/>
                    <a:pt x="135" y="170"/>
                    <a:pt x="152" y="15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E15AACC-BBC9-F779-8C94-143F07710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2136776"/>
              <a:ext cx="1552575" cy="3363913"/>
            </a:xfrm>
            <a:custGeom>
              <a:avLst/>
              <a:gdLst/>
              <a:ahLst/>
              <a:cxnLst>
                <a:cxn ang="0">
                  <a:pos x="412" y="103"/>
                </a:cxn>
                <a:cxn ang="0">
                  <a:pos x="396" y="53"/>
                </a:cxn>
                <a:cxn ang="0">
                  <a:pos x="315" y="0"/>
                </a:cxn>
                <a:cxn ang="0">
                  <a:pos x="307" y="0"/>
                </a:cxn>
                <a:cxn ang="0">
                  <a:pos x="112" y="1"/>
                </a:cxn>
                <a:cxn ang="0">
                  <a:pos x="99" y="0"/>
                </a:cxn>
                <a:cxn ang="0">
                  <a:pos x="18" y="53"/>
                </a:cxn>
                <a:cxn ang="0">
                  <a:pos x="2" y="103"/>
                </a:cxn>
                <a:cxn ang="0">
                  <a:pos x="0" y="398"/>
                </a:cxn>
                <a:cxn ang="0">
                  <a:pos x="10" y="418"/>
                </a:cxn>
                <a:cxn ang="0">
                  <a:pos x="35" y="431"/>
                </a:cxn>
                <a:cxn ang="0">
                  <a:pos x="64" y="422"/>
                </a:cxn>
                <a:cxn ang="0">
                  <a:pos x="76" y="403"/>
                </a:cxn>
                <a:cxn ang="0">
                  <a:pos x="76" y="136"/>
                </a:cxn>
                <a:cxn ang="0">
                  <a:pos x="95" y="136"/>
                </a:cxn>
                <a:cxn ang="0">
                  <a:pos x="95" y="176"/>
                </a:cxn>
                <a:cxn ang="0">
                  <a:pos x="97" y="846"/>
                </a:cxn>
                <a:cxn ang="0">
                  <a:pos x="115" y="884"/>
                </a:cxn>
                <a:cxn ang="0">
                  <a:pos x="145" y="896"/>
                </a:cxn>
                <a:cxn ang="0">
                  <a:pos x="170" y="892"/>
                </a:cxn>
                <a:cxn ang="0">
                  <a:pos x="196" y="841"/>
                </a:cxn>
                <a:cxn ang="0">
                  <a:pos x="197" y="612"/>
                </a:cxn>
                <a:cxn ang="0">
                  <a:pos x="198" y="429"/>
                </a:cxn>
                <a:cxn ang="0">
                  <a:pos x="220" y="428"/>
                </a:cxn>
                <a:cxn ang="0">
                  <a:pos x="220" y="843"/>
                </a:cxn>
                <a:cxn ang="0">
                  <a:pos x="238" y="885"/>
                </a:cxn>
                <a:cxn ang="0">
                  <a:pos x="272" y="897"/>
                </a:cxn>
                <a:cxn ang="0">
                  <a:pos x="301" y="888"/>
                </a:cxn>
                <a:cxn ang="0">
                  <a:pos x="319" y="849"/>
                </a:cxn>
                <a:cxn ang="0">
                  <a:pos x="319" y="136"/>
                </a:cxn>
                <a:cxn ang="0">
                  <a:pos x="336" y="137"/>
                </a:cxn>
                <a:cxn ang="0">
                  <a:pos x="339" y="403"/>
                </a:cxn>
                <a:cxn ang="0">
                  <a:pos x="351" y="422"/>
                </a:cxn>
                <a:cxn ang="0">
                  <a:pos x="379" y="431"/>
                </a:cxn>
                <a:cxn ang="0">
                  <a:pos x="405" y="418"/>
                </a:cxn>
                <a:cxn ang="0">
                  <a:pos x="414" y="398"/>
                </a:cxn>
                <a:cxn ang="0">
                  <a:pos x="412" y="103"/>
                </a:cxn>
              </a:cxnLst>
              <a:rect l="0" t="0" r="r" b="b"/>
              <a:pathLst>
                <a:path w="414" h="897">
                  <a:moveTo>
                    <a:pt x="412" y="103"/>
                  </a:moveTo>
                  <a:cubicBezTo>
                    <a:pt x="410" y="87"/>
                    <a:pt x="405" y="70"/>
                    <a:pt x="396" y="53"/>
                  </a:cubicBezTo>
                  <a:cubicBezTo>
                    <a:pt x="378" y="20"/>
                    <a:pt x="351" y="2"/>
                    <a:pt x="315" y="0"/>
                  </a:cubicBezTo>
                  <a:cubicBezTo>
                    <a:pt x="312" y="0"/>
                    <a:pt x="309" y="0"/>
                    <a:pt x="307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08" y="0"/>
                    <a:pt x="104" y="0"/>
                    <a:pt x="99" y="0"/>
                  </a:cubicBezTo>
                  <a:cubicBezTo>
                    <a:pt x="64" y="2"/>
                    <a:pt x="37" y="20"/>
                    <a:pt x="18" y="53"/>
                  </a:cubicBezTo>
                  <a:cubicBezTo>
                    <a:pt x="10" y="70"/>
                    <a:pt x="4" y="87"/>
                    <a:pt x="2" y="10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0" y="405"/>
                    <a:pt x="3" y="412"/>
                    <a:pt x="10" y="418"/>
                  </a:cubicBezTo>
                  <a:cubicBezTo>
                    <a:pt x="16" y="426"/>
                    <a:pt x="25" y="430"/>
                    <a:pt x="35" y="431"/>
                  </a:cubicBezTo>
                  <a:cubicBezTo>
                    <a:pt x="46" y="431"/>
                    <a:pt x="55" y="429"/>
                    <a:pt x="64" y="422"/>
                  </a:cubicBezTo>
                  <a:cubicBezTo>
                    <a:pt x="72" y="416"/>
                    <a:pt x="76" y="410"/>
                    <a:pt x="76" y="403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95" y="136"/>
                    <a:pt x="95" y="136"/>
                    <a:pt x="95" y="13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7" y="846"/>
                    <a:pt x="97" y="846"/>
                    <a:pt x="97" y="846"/>
                  </a:cubicBezTo>
                  <a:cubicBezTo>
                    <a:pt x="100" y="863"/>
                    <a:pt x="106" y="875"/>
                    <a:pt x="115" y="884"/>
                  </a:cubicBezTo>
                  <a:cubicBezTo>
                    <a:pt x="123" y="892"/>
                    <a:pt x="133" y="896"/>
                    <a:pt x="145" y="896"/>
                  </a:cubicBezTo>
                  <a:cubicBezTo>
                    <a:pt x="153" y="897"/>
                    <a:pt x="161" y="896"/>
                    <a:pt x="170" y="892"/>
                  </a:cubicBezTo>
                  <a:cubicBezTo>
                    <a:pt x="186" y="884"/>
                    <a:pt x="195" y="867"/>
                    <a:pt x="196" y="841"/>
                  </a:cubicBezTo>
                  <a:cubicBezTo>
                    <a:pt x="197" y="815"/>
                    <a:pt x="197" y="739"/>
                    <a:pt x="197" y="612"/>
                  </a:cubicBezTo>
                  <a:cubicBezTo>
                    <a:pt x="198" y="429"/>
                    <a:pt x="198" y="429"/>
                    <a:pt x="198" y="429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20" y="843"/>
                    <a:pt x="220" y="843"/>
                    <a:pt x="220" y="843"/>
                  </a:cubicBezTo>
                  <a:cubicBezTo>
                    <a:pt x="221" y="861"/>
                    <a:pt x="227" y="875"/>
                    <a:pt x="238" y="885"/>
                  </a:cubicBezTo>
                  <a:cubicBezTo>
                    <a:pt x="248" y="893"/>
                    <a:pt x="259" y="897"/>
                    <a:pt x="272" y="897"/>
                  </a:cubicBezTo>
                  <a:cubicBezTo>
                    <a:pt x="284" y="897"/>
                    <a:pt x="294" y="894"/>
                    <a:pt x="301" y="888"/>
                  </a:cubicBezTo>
                  <a:cubicBezTo>
                    <a:pt x="310" y="881"/>
                    <a:pt x="316" y="868"/>
                    <a:pt x="319" y="849"/>
                  </a:cubicBezTo>
                  <a:cubicBezTo>
                    <a:pt x="321" y="833"/>
                    <a:pt x="321" y="595"/>
                    <a:pt x="319" y="136"/>
                  </a:cubicBezTo>
                  <a:cubicBezTo>
                    <a:pt x="336" y="137"/>
                    <a:pt x="336" y="137"/>
                    <a:pt x="336" y="137"/>
                  </a:cubicBezTo>
                  <a:cubicBezTo>
                    <a:pt x="339" y="403"/>
                    <a:pt x="339" y="403"/>
                    <a:pt x="339" y="403"/>
                  </a:cubicBezTo>
                  <a:cubicBezTo>
                    <a:pt x="339" y="410"/>
                    <a:pt x="343" y="416"/>
                    <a:pt x="351" y="422"/>
                  </a:cubicBezTo>
                  <a:cubicBezTo>
                    <a:pt x="359" y="429"/>
                    <a:pt x="369" y="431"/>
                    <a:pt x="379" y="431"/>
                  </a:cubicBezTo>
                  <a:cubicBezTo>
                    <a:pt x="389" y="430"/>
                    <a:pt x="398" y="426"/>
                    <a:pt x="405" y="418"/>
                  </a:cubicBezTo>
                  <a:cubicBezTo>
                    <a:pt x="411" y="412"/>
                    <a:pt x="414" y="405"/>
                    <a:pt x="414" y="398"/>
                  </a:cubicBezTo>
                  <a:lnTo>
                    <a:pt x="412" y="10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644ECF-EF0E-E756-1187-B58020E6055E}"/>
              </a:ext>
            </a:extLst>
          </p:cNvPr>
          <p:cNvGrpSpPr>
            <a:grpSpLocks noChangeAspect="1"/>
          </p:cNvGrpSpPr>
          <p:nvPr/>
        </p:nvGrpSpPr>
        <p:grpSpPr>
          <a:xfrm>
            <a:off x="7261275" y="4533661"/>
            <a:ext cx="234541" cy="474972"/>
            <a:chOff x="1312863" y="1484313"/>
            <a:chExt cx="1803400" cy="4016375"/>
          </a:xfrm>
          <a:solidFill>
            <a:schemeClr val="accent5"/>
          </a:solidFill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53A306CD-849E-E3DD-2F18-87FF59BB47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888" y="1484313"/>
              <a:ext cx="641350" cy="644525"/>
            </a:xfrm>
            <a:custGeom>
              <a:avLst/>
              <a:gdLst/>
              <a:ahLst/>
              <a:cxnLst>
                <a:cxn ang="0">
                  <a:pos x="25" y="25"/>
                </a:cxn>
                <a:cxn ang="0">
                  <a:pos x="0" y="86"/>
                </a:cxn>
                <a:cxn ang="0">
                  <a:pos x="25" y="147"/>
                </a:cxn>
                <a:cxn ang="0">
                  <a:pos x="86" y="172"/>
                </a:cxn>
                <a:cxn ang="0">
                  <a:pos x="146" y="147"/>
                </a:cxn>
                <a:cxn ang="0">
                  <a:pos x="171" y="86"/>
                </a:cxn>
                <a:cxn ang="0">
                  <a:pos x="146" y="25"/>
                </a:cxn>
                <a:cxn ang="0">
                  <a:pos x="86" y="0"/>
                </a:cxn>
                <a:cxn ang="0">
                  <a:pos x="25" y="25"/>
                </a:cxn>
              </a:cxnLst>
              <a:rect l="0" t="0" r="r" b="b"/>
              <a:pathLst>
                <a:path w="171" h="172">
                  <a:moveTo>
                    <a:pt x="25" y="25"/>
                  </a:moveTo>
                  <a:cubicBezTo>
                    <a:pt x="8" y="42"/>
                    <a:pt x="0" y="62"/>
                    <a:pt x="0" y="86"/>
                  </a:cubicBezTo>
                  <a:cubicBezTo>
                    <a:pt x="0" y="110"/>
                    <a:pt x="8" y="130"/>
                    <a:pt x="25" y="147"/>
                  </a:cubicBezTo>
                  <a:cubicBezTo>
                    <a:pt x="42" y="163"/>
                    <a:pt x="62" y="172"/>
                    <a:pt x="86" y="172"/>
                  </a:cubicBezTo>
                  <a:cubicBezTo>
                    <a:pt x="109" y="172"/>
                    <a:pt x="130" y="163"/>
                    <a:pt x="146" y="147"/>
                  </a:cubicBezTo>
                  <a:cubicBezTo>
                    <a:pt x="163" y="130"/>
                    <a:pt x="171" y="110"/>
                    <a:pt x="171" y="86"/>
                  </a:cubicBezTo>
                  <a:cubicBezTo>
                    <a:pt x="171" y="62"/>
                    <a:pt x="163" y="42"/>
                    <a:pt x="146" y="25"/>
                  </a:cubicBezTo>
                  <a:cubicBezTo>
                    <a:pt x="130" y="8"/>
                    <a:pt x="109" y="0"/>
                    <a:pt x="86" y="0"/>
                  </a:cubicBezTo>
                  <a:cubicBezTo>
                    <a:pt x="62" y="0"/>
                    <a:pt x="42" y="8"/>
                    <a:pt x="25" y="2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200B4997-5126-455F-7572-9855DBD4E3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863" y="2227263"/>
              <a:ext cx="1803400" cy="3273425"/>
            </a:xfrm>
            <a:custGeom>
              <a:avLst/>
              <a:gdLst/>
              <a:ahLst/>
              <a:cxnLst>
                <a:cxn ang="0">
                  <a:pos x="478" y="328"/>
                </a:cxn>
                <a:cxn ang="0">
                  <a:pos x="410" y="91"/>
                </a:cxn>
                <a:cxn ang="0">
                  <a:pos x="349" y="13"/>
                </a:cxn>
                <a:cxn ang="0">
                  <a:pos x="320" y="2"/>
                </a:cxn>
                <a:cxn ang="0">
                  <a:pos x="308" y="0"/>
                </a:cxn>
                <a:cxn ang="0">
                  <a:pos x="242" y="2"/>
                </a:cxn>
                <a:cxn ang="0">
                  <a:pos x="241" y="2"/>
                </a:cxn>
                <a:cxn ang="0">
                  <a:pos x="239" y="2"/>
                </a:cxn>
                <a:cxn ang="0">
                  <a:pos x="174" y="0"/>
                </a:cxn>
                <a:cxn ang="0">
                  <a:pos x="162" y="2"/>
                </a:cxn>
                <a:cxn ang="0">
                  <a:pos x="133" y="13"/>
                </a:cxn>
                <a:cxn ang="0">
                  <a:pos x="71" y="91"/>
                </a:cxn>
                <a:cxn ang="0">
                  <a:pos x="4" y="328"/>
                </a:cxn>
                <a:cxn ang="0">
                  <a:pos x="0" y="350"/>
                </a:cxn>
                <a:cxn ang="0">
                  <a:pos x="5" y="368"/>
                </a:cxn>
                <a:cxn ang="0">
                  <a:pos x="20" y="378"/>
                </a:cxn>
                <a:cxn ang="0">
                  <a:pos x="47" y="378"/>
                </a:cxn>
                <a:cxn ang="0">
                  <a:pos x="71" y="342"/>
                </a:cxn>
                <a:cxn ang="0">
                  <a:pos x="110" y="217"/>
                </a:cxn>
                <a:cxn ang="0">
                  <a:pos x="137" y="124"/>
                </a:cxn>
                <a:cxn ang="0">
                  <a:pos x="157" y="122"/>
                </a:cxn>
                <a:cxn ang="0">
                  <a:pos x="40" y="527"/>
                </a:cxn>
                <a:cxn ang="0">
                  <a:pos x="147" y="529"/>
                </a:cxn>
                <a:cxn ang="0">
                  <a:pos x="147" y="842"/>
                </a:cxn>
                <a:cxn ang="0">
                  <a:pos x="163" y="869"/>
                </a:cxn>
                <a:cxn ang="0">
                  <a:pos x="186" y="873"/>
                </a:cxn>
                <a:cxn ang="0">
                  <a:pos x="227" y="841"/>
                </a:cxn>
                <a:cxn ang="0">
                  <a:pos x="232" y="529"/>
                </a:cxn>
                <a:cxn ang="0">
                  <a:pos x="241" y="529"/>
                </a:cxn>
                <a:cxn ang="0">
                  <a:pos x="241" y="529"/>
                </a:cxn>
                <a:cxn ang="0">
                  <a:pos x="250" y="529"/>
                </a:cxn>
                <a:cxn ang="0">
                  <a:pos x="255" y="841"/>
                </a:cxn>
                <a:cxn ang="0">
                  <a:pos x="296" y="873"/>
                </a:cxn>
                <a:cxn ang="0">
                  <a:pos x="319" y="869"/>
                </a:cxn>
                <a:cxn ang="0">
                  <a:pos x="335" y="842"/>
                </a:cxn>
                <a:cxn ang="0">
                  <a:pos x="334" y="529"/>
                </a:cxn>
                <a:cxn ang="0">
                  <a:pos x="442" y="527"/>
                </a:cxn>
                <a:cxn ang="0">
                  <a:pos x="325" y="122"/>
                </a:cxn>
                <a:cxn ang="0">
                  <a:pos x="345" y="124"/>
                </a:cxn>
                <a:cxn ang="0">
                  <a:pos x="372" y="217"/>
                </a:cxn>
                <a:cxn ang="0">
                  <a:pos x="410" y="342"/>
                </a:cxn>
                <a:cxn ang="0">
                  <a:pos x="435" y="378"/>
                </a:cxn>
                <a:cxn ang="0">
                  <a:pos x="462" y="378"/>
                </a:cxn>
                <a:cxn ang="0">
                  <a:pos x="476" y="368"/>
                </a:cxn>
                <a:cxn ang="0">
                  <a:pos x="481" y="350"/>
                </a:cxn>
                <a:cxn ang="0">
                  <a:pos x="478" y="328"/>
                </a:cxn>
              </a:cxnLst>
              <a:rect l="0" t="0" r="r" b="b"/>
              <a:pathLst>
                <a:path w="481" h="873">
                  <a:moveTo>
                    <a:pt x="478" y="328"/>
                  </a:moveTo>
                  <a:cubicBezTo>
                    <a:pt x="450" y="228"/>
                    <a:pt x="428" y="149"/>
                    <a:pt x="410" y="91"/>
                  </a:cubicBezTo>
                  <a:cubicBezTo>
                    <a:pt x="399" y="54"/>
                    <a:pt x="379" y="28"/>
                    <a:pt x="349" y="13"/>
                  </a:cubicBezTo>
                  <a:cubicBezTo>
                    <a:pt x="340" y="8"/>
                    <a:pt x="330" y="4"/>
                    <a:pt x="320" y="2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41" y="2"/>
                    <a:pt x="241" y="2"/>
                    <a:pt x="241" y="2"/>
                  </a:cubicBezTo>
                  <a:cubicBezTo>
                    <a:pt x="239" y="2"/>
                    <a:pt x="239" y="2"/>
                    <a:pt x="239" y="2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52" y="4"/>
                    <a:pt x="142" y="8"/>
                    <a:pt x="133" y="13"/>
                  </a:cubicBezTo>
                  <a:cubicBezTo>
                    <a:pt x="103" y="28"/>
                    <a:pt x="82" y="54"/>
                    <a:pt x="71" y="91"/>
                  </a:cubicBezTo>
                  <a:cubicBezTo>
                    <a:pt x="54" y="149"/>
                    <a:pt x="31" y="228"/>
                    <a:pt x="4" y="328"/>
                  </a:cubicBezTo>
                  <a:cubicBezTo>
                    <a:pt x="2" y="336"/>
                    <a:pt x="0" y="344"/>
                    <a:pt x="0" y="350"/>
                  </a:cubicBezTo>
                  <a:cubicBezTo>
                    <a:pt x="0" y="357"/>
                    <a:pt x="2" y="363"/>
                    <a:pt x="5" y="368"/>
                  </a:cubicBezTo>
                  <a:cubicBezTo>
                    <a:pt x="8" y="372"/>
                    <a:pt x="13" y="375"/>
                    <a:pt x="20" y="378"/>
                  </a:cubicBezTo>
                  <a:cubicBezTo>
                    <a:pt x="31" y="382"/>
                    <a:pt x="40" y="382"/>
                    <a:pt x="47" y="378"/>
                  </a:cubicBezTo>
                  <a:cubicBezTo>
                    <a:pt x="56" y="373"/>
                    <a:pt x="64" y="361"/>
                    <a:pt x="71" y="342"/>
                  </a:cubicBezTo>
                  <a:cubicBezTo>
                    <a:pt x="77" y="324"/>
                    <a:pt x="90" y="283"/>
                    <a:pt x="110" y="217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40" y="527"/>
                    <a:pt x="40" y="527"/>
                    <a:pt x="40" y="527"/>
                  </a:cubicBezTo>
                  <a:cubicBezTo>
                    <a:pt x="147" y="529"/>
                    <a:pt x="147" y="529"/>
                    <a:pt x="147" y="529"/>
                  </a:cubicBezTo>
                  <a:cubicBezTo>
                    <a:pt x="147" y="842"/>
                    <a:pt x="147" y="842"/>
                    <a:pt x="147" y="842"/>
                  </a:cubicBezTo>
                  <a:cubicBezTo>
                    <a:pt x="148" y="855"/>
                    <a:pt x="154" y="865"/>
                    <a:pt x="163" y="869"/>
                  </a:cubicBezTo>
                  <a:cubicBezTo>
                    <a:pt x="169" y="872"/>
                    <a:pt x="176" y="873"/>
                    <a:pt x="186" y="873"/>
                  </a:cubicBezTo>
                  <a:cubicBezTo>
                    <a:pt x="212" y="873"/>
                    <a:pt x="226" y="862"/>
                    <a:pt x="227" y="841"/>
                  </a:cubicBezTo>
                  <a:cubicBezTo>
                    <a:pt x="228" y="826"/>
                    <a:pt x="229" y="722"/>
                    <a:pt x="232" y="529"/>
                  </a:cubicBezTo>
                  <a:cubicBezTo>
                    <a:pt x="241" y="529"/>
                    <a:pt x="241" y="529"/>
                    <a:pt x="241" y="529"/>
                  </a:cubicBezTo>
                  <a:cubicBezTo>
                    <a:pt x="241" y="529"/>
                    <a:pt x="241" y="529"/>
                    <a:pt x="241" y="529"/>
                  </a:cubicBezTo>
                  <a:cubicBezTo>
                    <a:pt x="250" y="529"/>
                    <a:pt x="250" y="529"/>
                    <a:pt x="250" y="529"/>
                  </a:cubicBezTo>
                  <a:cubicBezTo>
                    <a:pt x="252" y="722"/>
                    <a:pt x="254" y="826"/>
                    <a:pt x="255" y="841"/>
                  </a:cubicBezTo>
                  <a:cubicBezTo>
                    <a:pt x="256" y="862"/>
                    <a:pt x="269" y="873"/>
                    <a:pt x="296" y="873"/>
                  </a:cubicBezTo>
                  <a:cubicBezTo>
                    <a:pt x="306" y="873"/>
                    <a:pt x="313" y="872"/>
                    <a:pt x="319" y="869"/>
                  </a:cubicBezTo>
                  <a:cubicBezTo>
                    <a:pt x="328" y="865"/>
                    <a:pt x="333" y="855"/>
                    <a:pt x="335" y="842"/>
                  </a:cubicBezTo>
                  <a:cubicBezTo>
                    <a:pt x="334" y="529"/>
                    <a:pt x="334" y="529"/>
                    <a:pt x="334" y="529"/>
                  </a:cubicBezTo>
                  <a:cubicBezTo>
                    <a:pt x="442" y="527"/>
                    <a:pt x="442" y="527"/>
                    <a:pt x="442" y="527"/>
                  </a:cubicBezTo>
                  <a:cubicBezTo>
                    <a:pt x="325" y="122"/>
                    <a:pt x="325" y="122"/>
                    <a:pt x="325" y="122"/>
                  </a:cubicBezTo>
                  <a:cubicBezTo>
                    <a:pt x="345" y="124"/>
                    <a:pt x="345" y="124"/>
                    <a:pt x="345" y="124"/>
                  </a:cubicBezTo>
                  <a:cubicBezTo>
                    <a:pt x="372" y="217"/>
                    <a:pt x="372" y="217"/>
                    <a:pt x="372" y="217"/>
                  </a:cubicBezTo>
                  <a:cubicBezTo>
                    <a:pt x="391" y="283"/>
                    <a:pt x="404" y="324"/>
                    <a:pt x="410" y="342"/>
                  </a:cubicBezTo>
                  <a:cubicBezTo>
                    <a:pt x="418" y="361"/>
                    <a:pt x="426" y="373"/>
                    <a:pt x="435" y="378"/>
                  </a:cubicBezTo>
                  <a:cubicBezTo>
                    <a:pt x="442" y="382"/>
                    <a:pt x="451" y="382"/>
                    <a:pt x="462" y="378"/>
                  </a:cubicBezTo>
                  <a:cubicBezTo>
                    <a:pt x="468" y="375"/>
                    <a:pt x="473" y="372"/>
                    <a:pt x="476" y="368"/>
                  </a:cubicBezTo>
                  <a:cubicBezTo>
                    <a:pt x="480" y="363"/>
                    <a:pt x="481" y="357"/>
                    <a:pt x="481" y="350"/>
                  </a:cubicBezTo>
                  <a:cubicBezTo>
                    <a:pt x="481" y="344"/>
                    <a:pt x="480" y="336"/>
                    <a:pt x="478" y="32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8628C86-8426-F801-8A35-BE8DC52BBC98}"/>
              </a:ext>
            </a:extLst>
          </p:cNvPr>
          <p:cNvGrpSpPr>
            <a:grpSpLocks noChangeAspect="1"/>
          </p:cNvGrpSpPr>
          <p:nvPr/>
        </p:nvGrpSpPr>
        <p:grpSpPr>
          <a:xfrm>
            <a:off x="7604234" y="4533661"/>
            <a:ext cx="196031" cy="474972"/>
            <a:chOff x="3543300" y="1363663"/>
            <a:chExt cx="1552575" cy="4137026"/>
          </a:xfrm>
          <a:solidFill>
            <a:schemeClr val="bg2"/>
          </a:solidFill>
        </p:grpSpPr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17946E25-2CF1-DC1B-29E4-347B461EF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8275" y="1363663"/>
              <a:ext cx="671513" cy="671513"/>
            </a:xfrm>
            <a:custGeom>
              <a:avLst/>
              <a:gdLst/>
              <a:ahLst/>
              <a:cxnLst>
                <a:cxn ang="0">
                  <a:pos x="152" y="153"/>
                </a:cxn>
                <a:cxn ang="0">
                  <a:pos x="179" y="89"/>
                </a:cxn>
                <a:cxn ang="0">
                  <a:pos x="152" y="26"/>
                </a:cxn>
                <a:cxn ang="0">
                  <a:pos x="89" y="0"/>
                </a:cxn>
                <a:cxn ang="0">
                  <a:pos x="26" y="26"/>
                </a:cxn>
                <a:cxn ang="0">
                  <a:pos x="0" y="89"/>
                </a:cxn>
                <a:cxn ang="0">
                  <a:pos x="26" y="153"/>
                </a:cxn>
                <a:cxn ang="0">
                  <a:pos x="89" y="179"/>
                </a:cxn>
                <a:cxn ang="0">
                  <a:pos x="152" y="153"/>
                </a:cxn>
              </a:cxnLst>
              <a:rect l="0" t="0" r="r" b="b"/>
              <a:pathLst>
                <a:path w="179" h="179">
                  <a:moveTo>
                    <a:pt x="152" y="153"/>
                  </a:moveTo>
                  <a:cubicBezTo>
                    <a:pt x="170" y="135"/>
                    <a:pt x="179" y="114"/>
                    <a:pt x="179" y="89"/>
                  </a:cubicBezTo>
                  <a:cubicBezTo>
                    <a:pt x="179" y="65"/>
                    <a:pt x="170" y="44"/>
                    <a:pt x="152" y="26"/>
                  </a:cubicBezTo>
                  <a:cubicBezTo>
                    <a:pt x="135" y="9"/>
                    <a:pt x="114" y="0"/>
                    <a:pt x="89" y="0"/>
                  </a:cubicBezTo>
                  <a:cubicBezTo>
                    <a:pt x="65" y="0"/>
                    <a:pt x="43" y="9"/>
                    <a:pt x="26" y="26"/>
                  </a:cubicBezTo>
                  <a:cubicBezTo>
                    <a:pt x="9" y="44"/>
                    <a:pt x="0" y="65"/>
                    <a:pt x="0" y="89"/>
                  </a:cubicBezTo>
                  <a:cubicBezTo>
                    <a:pt x="0" y="114"/>
                    <a:pt x="9" y="135"/>
                    <a:pt x="26" y="153"/>
                  </a:cubicBezTo>
                  <a:cubicBezTo>
                    <a:pt x="43" y="170"/>
                    <a:pt x="65" y="179"/>
                    <a:pt x="89" y="179"/>
                  </a:cubicBezTo>
                  <a:cubicBezTo>
                    <a:pt x="114" y="179"/>
                    <a:pt x="135" y="170"/>
                    <a:pt x="152" y="15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B94290E6-16E8-E9BF-1A40-0F939B0E0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2136776"/>
              <a:ext cx="1552575" cy="3363913"/>
            </a:xfrm>
            <a:custGeom>
              <a:avLst/>
              <a:gdLst/>
              <a:ahLst/>
              <a:cxnLst>
                <a:cxn ang="0">
                  <a:pos x="412" y="103"/>
                </a:cxn>
                <a:cxn ang="0">
                  <a:pos x="396" y="53"/>
                </a:cxn>
                <a:cxn ang="0">
                  <a:pos x="315" y="0"/>
                </a:cxn>
                <a:cxn ang="0">
                  <a:pos x="307" y="0"/>
                </a:cxn>
                <a:cxn ang="0">
                  <a:pos x="112" y="1"/>
                </a:cxn>
                <a:cxn ang="0">
                  <a:pos x="99" y="0"/>
                </a:cxn>
                <a:cxn ang="0">
                  <a:pos x="18" y="53"/>
                </a:cxn>
                <a:cxn ang="0">
                  <a:pos x="2" y="103"/>
                </a:cxn>
                <a:cxn ang="0">
                  <a:pos x="0" y="398"/>
                </a:cxn>
                <a:cxn ang="0">
                  <a:pos x="10" y="418"/>
                </a:cxn>
                <a:cxn ang="0">
                  <a:pos x="35" y="431"/>
                </a:cxn>
                <a:cxn ang="0">
                  <a:pos x="64" y="422"/>
                </a:cxn>
                <a:cxn ang="0">
                  <a:pos x="76" y="403"/>
                </a:cxn>
                <a:cxn ang="0">
                  <a:pos x="76" y="136"/>
                </a:cxn>
                <a:cxn ang="0">
                  <a:pos x="95" y="136"/>
                </a:cxn>
                <a:cxn ang="0">
                  <a:pos x="95" y="176"/>
                </a:cxn>
                <a:cxn ang="0">
                  <a:pos x="97" y="846"/>
                </a:cxn>
                <a:cxn ang="0">
                  <a:pos x="115" y="884"/>
                </a:cxn>
                <a:cxn ang="0">
                  <a:pos x="145" y="896"/>
                </a:cxn>
                <a:cxn ang="0">
                  <a:pos x="170" y="892"/>
                </a:cxn>
                <a:cxn ang="0">
                  <a:pos x="196" y="841"/>
                </a:cxn>
                <a:cxn ang="0">
                  <a:pos x="197" y="612"/>
                </a:cxn>
                <a:cxn ang="0">
                  <a:pos x="198" y="429"/>
                </a:cxn>
                <a:cxn ang="0">
                  <a:pos x="220" y="428"/>
                </a:cxn>
                <a:cxn ang="0">
                  <a:pos x="220" y="843"/>
                </a:cxn>
                <a:cxn ang="0">
                  <a:pos x="238" y="885"/>
                </a:cxn>
                <a:cxn ang="0">
                  <a:pos x="272" y="897"/>
                </a:cxn>
                <a:cxn ang="0">
                  <a:pos x="301" y="888"/>
                </a:cxn>
                <a:cxn ang="0">
                  <a:pos x="319" y="849"/>
                </a:cxn>
                <a:cxn ang="0">
                  <a:pos x="319" y="136"/>
                </a:cxn>
                <a:cxn ang="0">
                  <a:pos x="336" y="137"/>
                </a:cxn>
                <a:cxn ang="0">
                  <a:pos x="339" y="403"/>
                </a:cxn>
                <a:cxn ang="0">
                  <a:pos x="351" y="422"/>
                </a:cxn>
                <a:cxn ang="0">
                  <a:pos x="379" y="431"/>
                </a:cxn>
                <a:cxn ang="0">
                  <a:pos x="405" y="418"/>
                </a:cxn>
                <a:cxn ang="0">
                  <a:pos x="414" y="398"/>
                </a:cxn>
                <a:cxn ang="0">
                  <a:pos x="412" y="103"/>
                </a:cxn>
              </a:cxnLst>
              <a:rect l="0" t="0" r="r" b="b"/>
              <a:pathLst>
                <a:path w="414" h="897">
                  <a:moveTo>
                    <a:pt x="412" y="103"/>
                  </a:moveTo>
                  <a:cubicBezTo>
                    <a:pt x="410" y="87"/>
                    <a:pt x="405" y="70"/>
                    <a:pt x="396" y="53"/>
                  </a:cubicBezTo>
                  <a:cubicBezTo>
                    <a:pt x="378" y="20"/>
                    <a:pt x="351" y="2"/>
                    <a:pt x="315" y="0"/>
                  </a:cubicBezTo>
                  <a:cubicBezTo>
                    <a:pt x="312" y="0"/>
                    <a:pt x="309" y="0"/>
                    <a:pt x="307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08" y="0"/>
                    <a:pt x="104" y="0"/>
                    <a:pt x="99" y="0"/>
                  </a:cubicBezTo>
                  <a:cubicBezTo>
                    <a:pt x="64" y="2"/>
                    <a:pt x="37" y="20"/>
                    <a:pt x="18" y="53"/>
                  </a:cubicBezTo>
                  <a:cubicBezTo>
                    <a:pt x="10" y="70"/>
                    <a:pt x="4" y="87"/>
                    <a:pt x="2" y="10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0" y="405"/>
                    <a:pt x="3" y="412"/>
                    <a:pt x="10" y="418"/>
                  </a:cubicBezTo>
                  <a:cubicBezTo>
                    <a:pt x="16" y="426"/>
                    <a:pt x="25" y="430"/>
                    <a:pt x="35" y="431"/>
                  </a:cubicBezTo>
                  <a:cubicBezTo>
                    <a:pt x="46" y="431"/>
                    <a:pt x="55" y="429"/>
                    <a:pt x="64" y="422"/>
                  </a:cubicBezTo>
                  <a:cubicBezTo>
                    <a:pt x="72" y="416"/>
                    <a:pt x="76" y="410"/>
                    <a:pt x="76" y="403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95" y="136"/>
                    <a:pt x="95" y="136"/>
                    <a:pt x="95" y="13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7" y="846"/>
                    <a:pt x="97" y="846"/>
                    <a:pt x="97" y="846"/>
                  </a:cubicBezTo>
                  <a:cubicBezTo>
                    <a:pt x="100" y="863"/>
                    <a:pt x="106" y="875"/>
                    <a:pt x="115" y="884"/>
                  </a:cubicBezTo>
                  <a:cubicBezTo>
                    <a:pt x="123" y="892"/>
                    <a:pt x="133" y="896"/>
                    <a:pt x="145" y="896"/>
                  </a:cubicBezTo>
                  <a:cubicBezTo>
                    <a:pt x="153" y="897"/>
                    <a:pt x="161" y="896"/>
                    <a:pt x="170" y="892"/>
                  </a:cubicBezTo>
                  <a:cubicBezTo>
                    <a:pt x="186" y="884"/>
                    <a:pt x="195" y="867"/>
                    <a:pt x="196" y="841"/>
                  </a:cubicBezTo>
                  <a:cubicBezTo>
                    <a:pt x="197" y="815"/>
                    <a:pt x="197" y="739"/>
                    <a:pt x="197" y="612"/>
                  </a:cubicBezTo>
                  <a:cubicBezTo>
                    <a:pt x="198" y="429"/>
                    <a:pt x="198" y="429"/>
                    <a:pt x="198" y="429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20" y="843"/>
                    <a:pt x="220" y="843"/>
                    <a:pt x="220" y="843"/>
                  </a:cubicBezTo>
                  <a:cubicBezTo>
                    <a:pt x="221" y="861"/>
                    <a:pt x="227" y="875"/>
                    <a:pt x="238" y="885"/>
                  </a:cubicBezTo>
                  <a:cubicBezTo>
                    <a:pt x="248" y="893"/>
                    <a:pt x="259" y="897"/>
                    <a:pt x="272" y="897"/>
                  </a:cubicBezTo>
                  <a:cubicBezTo>
                    <a:pt x="284" y="897"/>
                    <a:pt x="294" y="894"/>
                    <a:pt x="301" y="888"/>
                  </a:cubicBezTo>
                  <a:cubicBezTo>
                    <a:pt x="310" y="881"/>
                    <a:pt x="316" y="868"/>
                    <a:pt x="319" y="849"/>
                  </a:cubicBezTo>
                  <a:cubicBezTo>
                    <a:pt x="321" y="833"/>
                    <a:pt x="321" y="595"/>
                    <a:pt x="319" y="136"/>
                  </a:cubicBezTo>
                  <a:cubicBezTo>
                    <a:pt x="336" y="137"/>
                    <a:pt x="336" y="137"/>
                    <a:pt x="336" y="137"/>
                  </a:cubicBezTo>
                  <a:cubicBezTo>
                    <a:pt x="339" y="403"/>
                    <a:pt x="339" y="403"/>
                    <a:pt x="339" y="403"/>
                  </a:cubicBezTo>
                  <a:cubicBezTo>
                    <a:pt x="339" y="410"/>
                    <a:pt x="343" y="416"/>
                    <a:pt x="351" y="422"/>
                  </a:cubicBezTo>
                  <a:cubicBezTo>
                    <a:pt x="359" y="429"/>
                    <a:pt x="369" y="431"/>
                    <a:pt x="379" y="431"/>
                  </a:cubicBezTo>
                  <a:cubicBezTo>
                    <a:pt x="389" y="430"/>
                    <a:pt x="398" y="426"/>
                    <a:pt x="405" y="418"/>
                  </a:cubicBezTo>
                  <a:cubicBezTo>
                    <a:pt x="411" y="412"/>
                    <a:pt x="414" y="405"/>
                    <a:pt x="414" y="398"/>
                  </a:cubicBezTo>
                  <a:lnTo>
                    <a:pt x="412" y="10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17E46A6-EAC6-B586-7D32-D02320B5683D}"/>
              </a:ext>
            </a:extLst>
          </p:cNvPr>
          <p:cNvGrpSpPr>
            <a:grpSpLocks noChangeAspect="1"/>
          </p:cNvGrpSpPr>
          <p:nvPr/>
        </p:nvGrpSpPr>
        <p:grpSpPr>
          <a:xfrm>
            <a:off x="7908683" y="4533661"/>
            <a:ext cx="234541" cy="474972"/>
            <a:chOff x="1312863" y="1484313"/>
            <a:chExt cx="1803400" cy="4016375"/>
          </a:xfrm>
          <a:solidFill>
            <a:schemeClr val="bg2"/>
          </a:solidFill>
        </p:grpSpPr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84787B43-B0B9-EB21-8FEC-DC6CF3762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888" y="1484313"/>
              <a:ext cx="641350" cy="644525"/>
            </a:xfrm>
            <a:custGeom>
              <a:avLst/>
              <a:gdLst/>
              <a:ahLst/>
              <a:cxnLst>
                <a:cxn ang="0">
                  <a:pos x="25" y="25"/>
                </a:cxn>
                <a:cxn ang="0">
                  <a:pos x="0" y="86"/>
                </a:cxn>
                <a:cxn ang="0">
                  <a:pos x="25" y="147"/>
                </a:cxn>
                <a:cxn ang="0">
                  <a:pos x="86" y="172"/>
                </a:cxn>
                <a:cxn ang="0">
                  <a:pos x="146" y="147"/>
                </a:cxn>
                <a:cxn ang="0">
                  <a:pos x="171" y="86"/>
                </a:cxn>
                <a:cxn ang="0">
                  <a:pos x="146" y="25"/>
                </a:cxn>
                <a:cxn ang="0">
                  <a:pos x="86" y="0"/>
                </a:cxn>
                <a:cxn ang="0">
                  <a:pos x="25" y="25"/>
                </a:cxn>
              </a:cxnLst>
              <a:rect l="0" t="0" r="r" b="b"/>
              <a:pathLst>
                <a:path w="171" h="172">
                  <a:moveTo>
                    <a:pt x="25" y="25"/>
                  </a:moveTo>
                  <a:cubicBezTo>
                    <a:pt x="8" y="42"/>
                    <a:pt x="0" y="62"/>
                    <a:pt x="0" y="86"/>
                  </a:cubicBezTo>
                  <a:cubicBezTo>
                    <a:pt x="0" y="110"/>
                    <a:pt x="8" y="130"/>
                    <a:pt x="25" y="147"/>
                  </a:cubicBezTo>
                  <a:cubicBezTo>
                    <a:pt x="42" y="163"/>
                    <a:pt x="62" y="172"/>
                    <a:pt x="86" y="172"/>
                  </a:cubicBezTo>
                  <a:cubicBezTo>
                    <a:pt x="109" y="172"/>
                    <a:pt x="130" y="163"/>
                    <a:pt x="146" y="147"/>
                  </a:cubicBezTo>
                  <a:cubicBezTo>
                    <a:pt x="163" y="130"/>
                    <a:pt x="171" y="110"/>
                    <a:pt x="171" y="86"/>
                  </a:cubicBezTo>
                  <a:cubicBezTo>
                    <a:pt x="171" y="62"/>
                    <a:pt x="163" y="42"/>
                    <a:pt x="146" y="25"/>
                  </a:cubicBezTo>
                  <a:cubicBezTo>
                    <a:pt x="130" y="8"/>
                    <a:pt x="109" y="0"/>
                    <a:pt x="86" y="0"/>
                  </a:cubicBezTo>
                  <a:cubicBezTo>
                    <a:pt x="62" y="0"/>
                    <a:pt x="42" y="8"/>
                    <a:pt x="25" y="2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58BDABDB-406B-0557-1224-5891A99E59C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863" y="2227263"/>
              <a:ext cx="1803400" cy="3273425"/>
            </a:xfrm>
            <a:custGeom>
              <a:avLst/>
              <a:gdLst/>
              <a:ahLst/>
              <a:cxnLst>
                <a:cxn ang="0">
                  <a:pos x="478" y="328"/>
                </a:cxn>
                <a:cxn ang="0">
                  <a:pos x="410" y="91"/>
                </a:cxn>
                <a:cxn ang="0">
                  <a:pos x="349" y="13"/>
                </a:cxn>
                <a:cxn ang="0">
                  <a:pos x="320" y="2"/>
                </a:cxn>
                <a:cxn ang="0">
                  <a:pos x="308" y="0"/>
                </a:cxn>
                <a:cxn ang="0">
                  <a:pos x="242" y="2"/>
                </a:cxn>
                <a:cxn ang="0">
                  <a:pos x="241" y="2"/>
                </a:cxn>
                <a:cxn ang="0">
                  <a:pos x="239" y="2"/>
                </a:cxn>
                <a:cxn ang="0">
                  <a:pos x="174" y="0"/>
                </a:cxn>
                <a:cxn ang="0">
                  <a:pos x="162" y="2"/>
                </a:cxn>
                <a:cxn ang="0">
                  <a:pos x="133" y="13"/>
                </a:cxn>
                <a:cxn ang="0">
                  <a:pos x="71" y="91"/>
                </a:cxn>
                <a:cxn ang="0">
                  <a:pos x="4" y="328"/>
                </a:cxn>
                <a:cxn ang="0">
                  <a:pos x="0" y="350"/>
                </a:cxn>
                <a:cxn ang="0">
                  <a:pos x="5" y="368"/>
                </a:cxn>
                <a:cxn ang="0">
                  <a:pos x="20" y="378"/>
                </a:cxn>
                <a:cxn ang="0">
                  <a:pos x="47" y="378"/>
                </a:cxn>
                <a:cxn ang="0">
                  <a:pos x="71" y="342"/>
                </a:cxn>
                <a:cxn ang="0">
                  <a:pos x="110" y="217"/>
                </a:cxn>
                <a:cxn ang="0">
                  <a:pos x="137" y="124"/>
                </a:cxn>
                <a:cxn ang="0">
                  <a:pos x="157" y="122"/>
                </a:cxn>
                <a:cxn ang="0">
                  <a:pos x="40" y="527"/>
                </a:cxn>
                <a:cxn ang="0">
                  <a:pos x="147" y="529"/>
                </a:cxn>
                <a:cxn ang="0">
                  <a:pos x="147" y="842"/>
                </a:cxn>
                <a:cxn ang="0">
                  <a:pos x="163" y="869"/>
                </a:cxn>
                <a:cxn ang="0">
                  <a:pos x="186" y="873"/>
                </a:cxn>
                <a:cxn ang="0">
                  <a:pos x="227" y="841"/>
                </a:cxn>
                <a:cxn ang="0">
                  <a:pos x="232" y="529"/>
                </a:cxn>
                <a:cxn ang="0">
                  <a:pos x="241" y="529"/>
                </a:cxn>
                <a:cxn ang="0">
                  <a:pos x="241" y="529"/>
                </a:cxn>
                <a:cxn ang="0">
                  <a:pos x="250" y="529"/>
                </a:cxn>
                <a:cxn ang="0">
                  <a:pos x="255" y="841"/>
                </a:cxn>
                <a:cxn ang="0">
                  <a:pos x="296" y="873"/>
                </a:cxn>
                <a:cxn ang="0">
                  <a:pos x="319" y="869"/>
                </a:cxn>
                <a:cxn ang="0">
                  <a:pos x="335" y="842"/>
                </a:cxn>
                <a:cxn ang="0">
                  <a:pos x="334" y="529"/>
                </a:cxn>
                <a:cxn ang="0">
                  <a:pos x="442" y="527"/>
                </a:cxn>
                <a:cxn ang="0">
                  <a:pos x="325" y="122"/>
                </a:cxn>
                <a:cxn ang="0">
                  <a:pos x="345" y="124"/>
                </a:cxn>
                <a:cxn ang="0">
                  <a:pos x="372" y="217"/>
                </a:cxn>
                <a:cxn ang="0">
                  <a:pos x="410" y="342"/>
                </a:cxn>
                <a:cxn ang="0">
                  <a:pos x="435" y="378"/>
                </a:cxn>
                <a:cxn ang="0">
                  <a:pos x="462" y="378"/>
                </a:cxn>
                <a:cxn ang="0">
                  <a:pos x="476" y="368"/>
                </a:cxn>
                <a:cxn ang="0">
                  <a:pos x="481" y="350"/>
                </a:cxn>
                <a:cxn ang="0">
                  <a:pos x="478" y="328"/>
                </a:cxn>
              </a:cxnLst>
              <a:rect l="0" t="0" r="r" b="b"/>
              <a:pathLst>
                <a:path w="481" h="873">
                  <a:moveTo>
                    <a:pt x="478" y="328"/>
                  </a:moveTo>
                  <a:cubicBezTo>
                    <a:pt x="450" y="228"/>
                    <a:pt x="428" y="149"/>
                    <a:pt x="410" y="91"/>
                  </a:cubicBezTo>
                  <a:cubicBezTo>
                    <a:pt x="399" y="54"/>
                    <a:pt x="379" y="28"/>
                    <a:pt x="349" y="13"/>
                  </a:cubicBezTo>
                  <a:cubicBezTo>
                    <a:pt x="340" y="8"/>
                    <a:pt x="330" y="4"/>
                    <a:pt x="320" y="2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41" y="2"/>
                    <a:pt x="241" y="2"/>
                    <a:pt x="241" y="2"/>
                  </a:cubicBezTo>
                  <a:cubicBezTo>
                    <a:pt x="239" y="2"/>
                    <a:pt x="239" y="2"/>
                    <a:pt x="239" y="2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52" y="4"/>
                    <a:pt x="142" y="8"/>
                    <a:pt x="133" y="13"/>
                  </a:cubicBezTo>
                  <a:cubicBezTo>
                    <a:pt x="103" y="28"/>
                    <a:pt x="82" y="54"/>
                    <a:pt x="71" y="91"/>
                  </a:cubicBezTo>
                  <a:cubicBezTo>
                    <a:pt x="54" y="149"/>
                    <a:pt x="31" y="228"/>
                    <a:pt x="4" y="328"/>
                  </a:cubicBezTo>
                  <a:cubicBezTo>
                    <a:pt x="2" y="336"/>
                    <a:pt x="0" y="344"/>
                    <a:pt x="0" y="350"/>
                  </a:cubicBezTo>
                  <a:cubicBezTo>
                    <a:pt x="0" y="357"/>
                    <a:pt x="2" y="363"/>
                    <a:pt x="5" y="368"/>
                  </a:cubicBezTo>
                  <a:cubicBezTo>
                    <a:pt x="8" y="372"/>
                    <a:pt x="13" y="375"/>
                    <a:pt x="20" y="378"/>
                  </a:cubicBezTo>
                  <a:cubicBezTo>
                    <a:pt x="31" y="382"/>
                    <a:pt x="40" y="382"/>
                    <a:pt x="47" y="378"/>
                  </a:cubicBezTo>
                  <a:cubicBezTo>
                    <a:pt x="56" y="373"/>
                    <a:pt x="64" y="361"/>
                    <a:pt x="71" y="342"/>
                  </a:cubicBezTo>
                  <a:cubicBezTo>
                    <a:pt x="77" y="324"/>
                    <a:pt x="90" y="283"/>
                    <a:pt x="110" y="217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40" y="527"/>
                    <a:pt x="40" y="527"/>
                    <a:pt x="40" y="527"/>
                  </a:cubicBezTo>
                  <a:cubicBezTo>
                    <a:pt x="147" y="529"/>
                    <a:pt x="147" y="529"/>
                    <a:pt x="147" y="529"/>
                  </a:cubicBezTo>
                  <a:cubicBezTo>
                    <a:pt x="147" y="842"/>
                    <a:pt x="147" y="842"/>
                    <a:pt x="147" y="842"/>
                  </a:cubicBezTo>
                  <a:cubicBezTo>
                    <a:pt x="148" y="855"/>
                    <a:pt x="154" y="865"/>
                    <a:pt x="163" y="869"/>
                  </a:cubicBezTo>
                  <a:cubicBezTo>
                    <a:pt x="169" y="872"/>
                    <a:pt x="176" y="873"/>
                    <a:pt x="186" y="873"/>
                  </a:cubicBezTo>
                  <a:cubicBezTo>
                    <a:pt x="212" y="873"/>
                    <a:pt x="226" y="862"/>
                    <a:pt x="227" y="841"/>
                  </a:cubicBezTo>
                  <a:cubicBezTo>
                    <a:pt x="228" y="826"/>
                    <a:pt x="229" y="722"/>
                    <a:pt x="232" y="529"/>
                  </a:cubicBezTo>
                  <a:cubicBezTo>
                    <a:pt x="241" y="529"/>
                    <a:pt x="241" y="529"/>
                    <a:pt x="241" y="529"/>
                  </a:cubicBezTo>
                  <a:cubicBezTo>
                    <a:pt x="241" y="529"/>
                    <a:pt x="241" y="529"/>
                    <a:pt x="241" y="529"/>
                  </a:cubicBezTo>
                  <a:cubicBezTo>
                    <a:pt x="250" y="529"/>
                    <a:pt x="250" y="529"/>
                    <a:pt x="250" y="529"/>
                  </a:cubicBezTo>
                  <a:cubicBezTo>
                    <a:pt x="252" y="722"/>
                    <a:pt x="254" y="826"/>
                    <a:pt x="255" y="841"/>
                  </a:cubicBezTo>
                  <a:cubicBezTo>
                    <a:pt x="256" y="862"/>
                    <a:pt x="269" y="873"/>
                    <a:pt x="296" y="873"/>
                  </a:cubicBezTo>
                  <a:cubicBezTo>
                    <a:pt x="306" y="873"/>
                    <a:pt x="313" y="872"/>
                    <a:pt x="319" y="869"/>
                  </a:cubicBezTo>
                  <a:cubicBezTo>
                    <a:pt x="328" y="865"/>
                    <a:pt x="333" y="855"/>
                    <a:pt x="335" y="842"/>
                  </a:cubicBezTo>
                  <a:cubicBezTo>
                    <a:pt x="334" y="529"/>
                    <a:pt x="334" y="529"/>
                    <a:pt x="334" y="529"/>
                  </a:cubicBezTo>
                  <a:cubicBezTo>
                    <a:pt x="442" y="527"/>
                    <a:pt x="442" y="527"/>
                    <a:pt x="442" y="527"/>
                  </a:cubicBezTo>
                  <a:cubicBezTo>
                    <a:pt x="325" y="122"/>
                    <a:pt x="325" y="122"/>
                    <a:pt x="325" y="122"/>
                  </a:cubicBezTo>
                  <a:cubicBezTo>
                    <a:pt x="345" y="124"/>
                    <a:pt x="345" y="124"/>
                    <a:pt x="345" y="124"/>
                  </a:cubicBezTo>
                  <a:cubicBezTo>
                    <a:pt x="372" y="217"/>
                    <a:pt x="372" y="217"/>
                    <a:pt x="372" y="217"/>
                  </a:cubicBezTo>
                  <a:cubicBezTo>
                    <a:pt x="391" y="283"/>
                    <a:pt x="404" y="324"/>
                    <a:pt x="410" y="342"/>
                  </a:cubicBezTo>
                  <a:cubicBezTo>
                    <a:pt x="418" y="361"/>
                    <a:pt x="426" y="373"/>
                    <a:pt x="435" y="378"/>
                  </a:cubicBezTo>
                  <a:cubicBezTo>
                    <a:pt x="442" y="382"/>
                    <a:pt x="451" y="382"/>
                    <a:pt x="462" y="378"/>
                  </a:cubicBezTo>
                  <a:cubicBezTo>
                    <a:pt x="468" y="375"/>
                    <a:pt x="473" y="372"/>
                    <a:pt x="476" y="368"/>
                  </a:cubicBezTo>
                  <a:cubicBezTo>
                    <a:pt x="480" y="363"/>
                    <a:pt x="481" y="357"/>
                    <a:pt x="481" y="350"/>
                  </a:cubicBezTo>
                  <a:cubicBezTo>
                    <a:pt x="481" y="344"/>
                    <a:pt x="480" y="336"/>
                    <a:pt x="478" y="32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DEA499A-CA41-D0C5-51AC-2790BBAF2337}"/>
              </a:ext>
            </a:extLst>
          </p:cNvPr>
          <p:cNvGrpSpPr>
            <a:grpSpLocks noChangeAspect="1"/>
          </p:cNvGrpSpPr>
          <p:nvPr/>
        </p:nvGrpSpPr>
        <p:grpSpPr>
          <a:xfrm>
            <a:off x="8251642" y="4533661"/>
            <a:ext cx="196031" cy="474972"/>
            <a:chOff x="3543300" y="1363663"/>
            <a:chExt cx="1552575" cy="4137026"/>
          </a:xfrm>
          <a:solidFill>
            <a:schemeClr val="bg2"/>
          </a:solidFill>
        </p:grpSpPr>
        <p:sp>
          <p:nvSpPr>
            <p:cNvPr id="26" name="Freeform 6">
              <a:extLst>
                <a:ext uri="{FF2B5EF4-FFF2-40B4-BE49-F238E27FC236}">
                  <a16:creationId xmlns:a16="http://schemas.microsoft.com/office/drawing/2014/main" id="{933E1547-F3D4-B6EE-AFD7-C2CA03DBB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8275" y="1363663"/>
              <a:ext cx="671513" cy="671513"/>
            </a:xfrm>
            <a:custGeom>
              <a:avLst/>
              <a:gdLst/>
              <a:ahLst/>
              <a:cxnLst>
                <a:cxn ang="0">
                  <a:pos x="152" y="153"/>
                </a:cxn>
                <a:cxn ang="0">
                  <a:pos x="179" y="89"/>
                </a:cxn>
                <a:cxn ang="0">
                  <a:pos x="152" y="26"/>
                </a:cxn>
                <a:cxn ang="0">
                  <a:pos x="89" y="0"/>
                </a:cxn>
                <a:cxn ang="0">
                  <a:pos x="26" y="26"/>
                </a:cxn>
                <a:cxn ang="0">
                  <a:pos x="0" y="89"/>
                </a:cxn>
                <a:cxn ang="0">
                  <a:pos x="26" y="153"/>
                </a:cxn>
                <a:cxn ang="0">
                  <a:pos x="89" y="179"/>
                </a:cxn>
                <a:cxn ang="0">
                  <a:pos x="152" y="153"/>
                </a:cxn>
              </a:cxnLst>
              <a:rect l="0" t="0" r="r" b="b"/>
              <a:pathLst>
                <a:path w="179" h="179">
                  <a:moveTo>
                    <a:pt x="152" y="153"/>
                  </a:moveTo>
                  <a:cubicBezTo>
                    <a:pt x="170" y="135"/>
                    <a:pt x="179" y="114"/>
                    <a:pt x="179" y="89"/>
                  </a:cubicBezTo>
                  <a:cubicBezTo>
                    <a:pt x="179" y="65"/>
                    <a:pt x="170" y="44"/>
                    <a:pt x="152" y="26"/>
                  </a:cubicBezTo>
                  <a:cubicBezTo>
                    <a:pt x="135" y="9"/>
                    <a:pt x="114" y="0"/>
                    <a:pt x="89" y="0"/>
                  </a:cubicBezTo>
                  <a:cubicBezTo>
                    <a:pt x="65" y="0"/>
                    <a:pt x="43" y="9"/>
                    <a:pt x="26" y="26"/>
                  </a:cubicBezTo>
                  <a:cubicBezTo>
                    <a:pt x="9" y="44"/>
                    <a:pt x="0" y="65"/>
                    <a:pt x="0" y="89"/>
                  </a:cubicBezTo>
                  <a:cubicBezTo>
                    <a:pt x="0" y="114"/>
                    <a:pt x="9" y="135"/>
                    <a:pt x="26" y="153"/>
                  </a:cubicBezTo>
                  <a:cubicBezTo>
                    <a:pt x="43" y="170"/>
                    <a:pt x="65" y="179"/>
                    <a:pt x="89" y="179"/>
                  </a:cubicBezTo>
                  <a:cubicBezTo>
                    <a:pt x="114" y="179"/>
                    <a:pt x="135" y="170"/>
                    <a:pt x="152" y="15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7">
              <a:extLst>
                <a:ext uri="{FF2B5EF4-FFF2-40B4-BE49-F238E27FC236}">
                  <a16:creationId xmlns:a16="http://schemas.microsoft.com/office/drawing/2014/main" id="{3052C2B3-0224-CA10-EE78-231B459EF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2136776"/>
              <a:ext cx="1552575" cy="3363913"/>
            </a:xfrm>
            <a:custGeom>
              <a:avLst/>
              <a:gdLst/>
              <a:ahLst/>
              <a:cxnLst>
                <a:cxn ang="0">
                  <a:pos x="412" y="103"/>
                </a:cxn>
                <a:cxn ang="0">
                  <a:pos x="396" y="53"/>
                </a:cxn>
                <a:cxn ang="0">
                  <a:pos x="315" y="0"/>
                </a:cxn>
                <a:cxn ang="0">
                  <a:pos x="307" y="0"/>
                </a:cxn>
                <a:cxn ang="0">
                  <a:pos x="112" y="1"/>
                </a:cxn>
                <a:cxn ang="0">
                  <a:pos x="99" y="0"/>
                </a:cxn>
                <a:cxn ang="0">
                  <a:pos x="18" y="53"/>
                </a:cxn>
                <a:cxn ang="0">
                  <a:pos x="2" y="103"/>
                </a:cxn>
                <a:cxn ang="0">
                  <a:pos x="0" y="398"/>
                </a:cxn>
                <a:cxn ang="0">
                  <a:pos x="10" y="418"/>
                </a:cxn>
                <a:cxn ang="0">
                  <a:pos x="35" y="431"/>
                </a:cxn>
                <a:cxn ang="0">
                  <a:pos x="64" y="422"/>
                </a:cxn>
                <a:cxn ang="0">
                  <a:pos x="76" y="403"/>
                </a:cxn>
                <a:cxn ang="0">
                  <a:pos x="76" y="136"/>
                </a:cxn>
                <a:cxn ang="0">
                  <a:pos x="95" y="136"/>
                </a:cxn>
                <a:cxn ang="0">
                  <a:pos x="95" y="176"/>
                </a:cxn>
                <a:cxn ang="0">
                  <a:pos x="97" y="846"/>
                </a:cxn>
                <a:cxn ang="0">
                  <a:pos x="115" y="884"/>
                </a:cxn>
                <a:cxn ang="0">
                  <a:pos x="145" y="896"/>
                </a:cxn>
                <a:cxn ang="0">
                  <a:pos x="170" y="892"/>
                </a:cxn>
                <a:cxn ang="0">
                  <a:pos x="196" y="841"/>
                </a:cxn>
                <a:cxn ang="0">
                  <a:pos x="197" y="612"/>
                </a:cxn>
                <a:cxn ang="0">
                  <a:pos x="198" y="429"/>
                </a:cxn>
                <a:cxn ang="0">
                  <a:pos x="220" y="428"/>
                </a:cxn>
                <a:cxn ang="0">
                  <a:pos x="220" y="843"/>
                </a:cxn>
                <a:cxn ang="0">
                  <a:pos x="238" y="885"/>
                </a:cxn>
                <a:cxn ang="0">
                  <a:pos x="272" y="897"/>
                </a:cxn>
                <a:cxn ang="0">
                  <a:pos x="301" y="888"/>
                </a:cxn>
                <a:cxn ang="0">
                  <a:pos x="319" y="849"/>
                </a:cxn>
                <a:cxn ang="0">
                  <a:pos x="319" y="136"/>
                </a:cxn>
                <a:cxn ang="0">
                  <a:pos x="336" y="137"/>
                </a:cxn>
                <a:cxn ang="0">
                  <a:pos x="339" y="403"/>
                </a:cxn>
                <a:cxn ang="0">
                  <a:pos x="351" y="422"/>
                </a:cxn>
                <a:cxn ang="0">
                  <a:pos x="379" y="431"/>
                </a:cxn>
                <a:cxn ang="0">
                  <a:pos x="405" y="418"/>
                </a:cxn>
                <a:cxn ang="0">
                  <a:pos x="414" y="398"/>
                </a:cxn>
                <a:cxn ang="0">
                  <a:pos x="412" y="103"/>
                </a:cxn>
              </a:cxnLst>
              <a:rect l="0" t="0" r="r" b="b"/>
              <a:pathLst>
                <a:path w="414" h="897">
                  <a:moveTo>
                    <a:pt x="412" y="103"/>
                  </a:moveTo>
                  <a:cubicBezTo>
                    <a:pt x="410" y="87"/>
                    <a:pt x="405" y="70"/>
                    <a:pt x="396" y="53"/>
                  </a:cubicBezTo>
                  <a:cubicBezTo>
                    <a:pt x="378" y="20"/>
                    <a:pt x="351" y="2"/>
                    <a:pt x="315" y="0"/>
                  </a:cubicBezTo>
                  <a:cubicBezTo>
                    <a:pt x="312" y="0"/>
                    <a:pt x="309" y="0"/>
                    <a:pt x="307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08" y="0"/>
                    <a:pt x="104" y="0"/>
                    <a:pt x="99" y="0"/>
                  </a:cubicBezTo>
                  <a:cubicBezTo>
                    <a:pt x="64" y="2"/>
                    <a:pt x="37" y="20"/>
                    <a:pt x="18" y="53"/>
                  </a:cubicBezTo>
                  <a:cubicBezTo>
                    <a:pt x="10" y="70"/>
                    <a:pt x="4" y="87"/>
                    <a:pt x="2" y="10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0" y="405"/>
                    <a:pt x="3" y="412"/>
                    <a:pt x="10" y="418"/>
                  </a:cubicBezTo>
                  <a:cubicBezTo>
                    <a:pt x="16" y="426"/>
                    <a:pt x="25" y="430"/>
                    <a:pt x="35" y="431"/>
                  </a:cubicBezTo>
                  <a:cubicBezTo>
                    <a:pt x="46" y="431"/>
                    <a:pt x="55" y="429"/>
                    <a:pt x="64" y="422"/>
                  </a:cubicBezTo>
                  <a:cubicBezTo>
                    <a:pt x="72" y="416"/>
                    <a:pt x="76" y="410"/>
                    <a:pt x="76" y="403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95" y="136"/>
                    <a:pt x="95" y="136"/>
                    <a:pt x="95" y="13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7" y="846"/>
                    <a:pt x="97" y="846"/>
                    <a:pt x="97" y="846"/>
                  </a:cubicBezTo>
                  <a:cubicBezTo>
                    <a:pt x="100" y="863"/>
                    <a:pt x="106" y="875"/>
                    <a:pt x="115" y="884"/>
                  </a:cubicBezTo>
                  <a:cubicBezTo>
                    <a:pt x="123" y="892"/>
                    <a:pt x="133" y="896"/>
                    <a:pt x="145" y="896"/>
                  </a:cubicBezTo>
                  <a:cubicBezTo>
                    <a:pt x="153" y="897"/>
                    <a:pt x="161" y="896"/>
                    <a:pt x="170" y="892"/>
                  </a:cubicBezTo>
                  <a:cubicBezTo>
                    <a:pt x="186" y="884"/>
                    <a:pt x="195" y="867"/>
                    <a:pt x="196" y="841"/>
                  </a:cubicBezTo>
                  <a:cubicBezTo>
                    <a:pt x="197" y="815"/>
                    <a:pt x="197" y="739"/>
                    <a:pt x="197" y="612"/>
                  </a:cubicBezTo>
                  <a:cubicBezTo>
                    <a:pt x="198" y="429"/>
                    <a:pt x="198" y="429"/>
                    <a:pt x="198" y="429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20" y="843"/>
                    <a:pt x="220" y="843"/>
                    <a:pt x="220" y="843"/>
                  </a:cubicBezTo>
                  <a:cubicBezTo>
                    <a:pt x="221" y="861"/>
                    <a:pt x="227" y="875"/>
                    <a:pt x="238" y="885"/>
                  </a:cubicBezTo>
                  <a:cubicBezTo>
                    <a:pt x="248" y="893"/>
                    <a:pt x="259" y="897"/>
                    <a:pt x="272" y="897"/>
                  </a:cubicBezTo>
                  <a:cubicBezTo>
                    <a:pt x="284" y="897"/>
                    <a:pt x="294" y="894"/>
                    <a:pt x="301" y="888"/>
                  </a:cubicBezTo>
                  <a:cubicBezTo>
                    <a:pt x="310" y="881"/>
                    <a:pt x="316" y="868"/>
                    <a:pt x="319" y="849"/>
                  </a:cubicBezTo>
                  <a:cubicBezTo>
                    <a:pt x="321" y="833"/>
                    <a:pt x="321" y="595"/>
                    <a:pt x="319" y="136"/>
                  </a:cubicBezTo>
                  <a:cubicBezTo>
                    <a:pt x="336" y="137"/>
                    <a:pt x="336" y="137"/>
                    <a:pt x="336" y="137"/>
                  </a:cubicBezTo>
                  <a:cubicBezTo>
                    <a:pt x="339" y="403"/>
                    <a:pt x="339" y="403"/>
                    <a:pt x="339" y="403"/>
                  </a:cubicBezTo>
                  <a:cubicBezTo>
                    <a:pt x="339" y="410"/>
                    <a:pt x="343" y="416"/>
                    <a:pt x="351" y="422"/>
                  </a:cubicBezTo>
                  <a:cubicBezTo>
                    <a:pt x="359" y="429"/>
                    <a:pt x="369" y="431"/>
                    <a:pt x="379" y="431"/>
                  </a:cubicBezTo>
                  <a:cubicBezTo>
                    <a:pt x="389" y="430"/>
                    <a:pt x="398" y="426"/>
                    <a:pt x="405" y="418"/>
                  </a:cubicBezTo>
                  <a:cubicBezTo>
                    <a:pt x="411" y="412"/>
                    <a:pt x="414" y="405"/>
                    <a:pt x="414" y="398"/>
                  </a:cubicBezTo>
                  <a:lnTo>
                    <a:pt x="412" y="10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B4D9289-FFF3-72D1-B85C-A342680FEDBC}"/>
              </a:ext>
            </a:extLst>
          </p:cNvPr>
          <p:cNvGrpSpPr>
            <a:grpSpLocks noChangeAspect="1"/>
          </p:cNvGrpSpPr>
          <p:nvPr/>
        </p:nvGrpSpPr>
        <p:grpSpPr>
          <a:xfrm>
            <a:off x="8556091" y="4533661"/>
            <a:ext cx="234541" cy="474972"/>
            <a:chOff x="1312863" y="1484313"/>
            <a:chExt cx="1803400" cy="4016375"/>
          </a:xfrm>
          <a:solidFill>
            <a:schemeClr val="bg2"/>
          </a:solidFill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56BA7E8A-CD4A-83BF-702B-9ACAFDBCCB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888" y="1484313"/>
              <a:ext cx="641350" cy="644525"/>
            </a:xfrm>
            <a:custGeom>
              <a:avLst/>
              <a:gdLst/>
              <a:ahLst/>
              <a:cxnLst>
                <a:cxn ang="0">
                  <a:pos x="25" y="25"/>
                </a:cxn>
                <a:cxn ang="0">
                  <a:pos x="0" y="86"/>
                </a:cxn>
                <a:cxn ang="0">
                  <a:pos x="25" y="147"/>
                </a:cxn>
                <a:cxn ang="0">
                  <a:pos x="86" y="172"/>
                </a:cxn>
                <a:cxn ang="0">
                  <a:pos x="146" y="147"/>
                </a:cxn>
                <a:cxn ang="0">
                  <a:pos x="171" y="86"/>
                </a:cxn>
                <a:cxn ang="0">
                  <a:pos x="146" y="25"/>
                </a:cxn>
                <a:cxn ang="0">
                  <a:pos x="86" y="0"/>
                </a:cxn>
                <a:cxn ang="0">
                  <a:pos x="25" y="25"/>
                </a:cxn>
              </a:cxnLst>
              <a:rect l="0" t="0" r="r" b="b"/>
              <a:pathLst>
                <a:path w="171" h="172">
                  <a:moveTo>
                    <a:pt x="25" y="25"/>
                  </a:moveTo>
                  <a:cubicBezTo>
                    <a:pt x="8" y="42"/>
                    <a:pt x="0" y="62"/>
                    <a:pt x="0" y="86"/>
                  </a:cubicBezTo>
                  <a:cubicBezTo>
                    <a:pt x="0" y="110"/>
                    <a:pt x="8" y="130"/>
                    <a:pt x="25" y="147"/>
                  </a:cubicBezTo>
                  <a:cubicBezTo>
                    <a:pt x="42" y="163"/>
                    <a:pt x="62" y="172"/>
                    <a:pt x="86" y="172"/>
                  </a:cubicBezTo>
                  <a:cubicBezTo>
                    <a:pt x="109" y="172"/>
                    <a:pt x="130" y="163"/>
                    <a:pt x="146" y="147"/>
                  </a:cubicBezTo>
                  <a:cubicBezTo>
                    <a:pt x="163" y="130"/>
                    <a:pt x="171" y="110"/>
                    <a:pt x="171" y="86"/>
                  </a:cubicBezTo>
                  <a:cubicBezTo>
                    <a:pt x="171" y="62"/>
                    <a:pt x="163" y="42"/>
                    <a:pt x="146" y="25"/>
                  </a:cubicBezTo>
                  <a:cubicBezTo>
                    <a:pt x="130" y="8"/>
                    <a:pt x="109" y="0"/>
                    <a:pt x="86" y="0"/>
                  </a:cubicBezTo>
                  <a:cubicBezTo>
                    <a:pt x="62" y="0"/>
                    <a:pt x="42" y="8"/>
                    <a:pt x="25" y="2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F808ADED-6AB8-9D05-4070-5EFE9A5AF4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863" y="2227263"/>
              <a:ext cx="1803400" cy="3273425"/>
            </a:xfrm>
            <a:custGeom>
              <a:avLst/>
              <a:gdLst/>
              <a:ahLst/>
              <a:cxnLst>
                <a:cxn ang="0">
                  <a:pos x="478" y="328"/>
                </a:cxn>
                <a:cxn ang="0">
                  <a:pos x="410" y="91"/>
                </a:cxn>
                <a:cxn ang="0">
                  <a:pos x="349" y="13"/>
                </a:cxn>
                <a:cxn ang="0">
                  <a:pos x="320" y="2"/>
                </a:cxn>
                <a:cxn ang="0">
                  <a:pos x="308" y="0"/>
                </a:cxn>
                <a:cxn ang="0">
                  <a:pos x="242" y="2"/>
                </a:cxn>
                <a:cxn ang="0">
                  <a:pos x="241" y="2"/>
                </a:cxn>
                <a:cxn ang="0">
                  <a:pos x="239" y="2"/>
                </a:cxn>
                <a:cxn ang="0">
                  <a:pos x="174" y="0"/>
                </a:cxn>
                <a:cxn ang="0">
                  <a:pos x="162" y="2"/>
                </a:cxn>
                <a:cxn ang="0">
                  <a:pos x="133" y="13"/>
                </a:cxn>
                <a:cxn ang="0">
                  <a:pos x="71" y="91"/>
                </a:cxn>
                <a:cxn ang="0">
                  <a:pos x="4" y="328"/>
                </a:cxn>
                <a:cxn ang="0">
                  <a:pos x="0" y="350"/>
                </a:cxn>
                <a:cxn ang="0">
                  <a:pos x="5" y="368"/>
                </a:cxn>
                <a:cxn ang="0">
                  <a:pos x="20" y="378"/>
                </a:cxn>
                <a:cxn ang="0">
                  <a:pos x="47" y="378"/>
                </a:cxn>
                <a:cxn ang="0">
                  <a:pos x="71" y="342"/>
                </a:cxn>
                <a:cxn ang="0">
                  <a:pos x="110" y="217"/>
                </a:cxn>
                <a:cxn ang="0">
                  <a:pos x="137" y="124"/>
                </a:cxn>
                <a:cxn ang="0">
                  <a:pos x="157" y="122"/>
                </a:cxn>
                <a:cxn ang="0">
                  <a:pos x="40" y="527"/>
                </a:cxn>
                <a:cxn ang="0">
                  <a:pos x="147" y="529"/>
                </a:cxn>
                <a:cxn ang="0">
                  <a:pos x="147" y="842"/>
                </a:cxn>
                <a:cxn ang="0">
                  <a:pos x="163" y="869"/>
                </a:cxn>
                <a:cxn ang="0">
                  <a:pos x="186" y="873"/>
                </a:cxn>
                <a:cxn ang="0">
                  <a:pos x="227" y="841"/>
                </a:cxn>
                <a:cxn ang="0">
                  <a:pos x="232" y="529"/>
                </a:cxn>
                <a:cxn ang="0">
                  <a:pos x="241" y="529"/>
                </a:cxn>
                <a:cxn ang="0">
                  <a:pos x="241" y="529"/>
                </a:cxn>
                <a:cxn ang="0">
                  <a:pos x="250" y="529"/>
                </a:cxn>
                <a:cxn ang="0">
                  <a:pos x="255" y="841"/>
                </a:cxn>
                <a:cxn ang="0">
                  <a:pos x="296" y="873"/>
                </a:cxn>
                <a:cxn ang="0">
                  <a:pos x="319" y="869"/>
                </a:cxn>
                <a:cxn ang="0">
                  <a:pos x="335" y="842"/>
                </a:cxn>
                <a:cxn ang="0">
                  <a:pos x="334" y="529"/>
                </a:cxn>
                <a:cxn ang="0">
                  <a:pos x="442" y="527"/>
                </a:cxn>
                <a:cxn ang="0">
                  <a:pos x="325" y="122"/>
                </a:cxn>
                <a:cxn ang="0">
                  <a:pos x="345" y="124"/>
                </a:cxn>
                <a:cxn ang="0">
                  <a:pos x="372" y="217"/>
                </a:cxn>
                <a:cxn ang="0">
                  <a:pos x="410" y="342"/>
                </a:cxn>
                <a:cxn ang="0">
                  <a:pos x="435" y="378"/>
                </a:cxn>
                <a:cxn ang="0">
                  <a:pos x="462" y="378"/>
                </a:cxn>
                <a:cxn ang="0">
                  <a:pos x="476" y="368"/>
                </a:cxn>
                <a:cxn ang="0">
                  <a:pos x="481" y="350"/>
                </a:cxn>
                <a:cxn ang="0">
                  <a:pos x="478" y="328"/>
                </a:cxn>
              </a:cxnLst>
              <a:rect l="0" t="0" r="r" b="b"/>
              <a:pathLst>
                <a:path w="481" h="873">
                  <a:moveTo>
                    <a:pt x="478" y="328"/>
                  </a:moveTo>
                  <a:cubicBezTo>
                    <a:pt x="450" y="228"/>
                    <a:pt x="428" y="149"/>
                    <a:pt x="410" y="91"/>
                  </a:cubicBezTo>
                  <a:cubicBezTo>
                    <a:pt x="399" y="54"/>
                    <a:pt x="379" y="28"/>
                    <a:pt x="349" y="13"/>
                  </a:cubicBezTo>
                  <a:cubicBezTo>
                    <a:pt x="340" y="8"/>
                    <a:pt x="330" y="4"/>
                    <a:pt x="320" y="2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41" y="2"/>
                    <a:pt x="241" y="2"/>
                    <a:pt x="241" y="2"/>
                  </a:cubicBezTo>
                  <a:cubicBezTo>
                    <a:pt x="239" y="2"/>
                    <a:pt x="239" y="2"/>
                    <a:pt x="239" y="2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52" y="4"/>
                    <a:pt x="142" y="8"/>
                    <a:pt x="133" y="13"/>
                  </a:cubicBezTo>
                  <a:cubicBezTo>
                    <a:pt x="103" y="28"/>
                    <a:pt x="82" y="54"/>
                    <a:pt x="71" y="91"/>
                  </a:cubicBezTo>
                  <a:cubicBezTo>
                    <a:pt x="54" y="149"/>
                    <a:pt x="31" y="228"/>
                    <a:pt x="4" y="328"/>
                  </a:cubicBezTo>
                  <a:cubicBezTo>
                    <a:pt x="2" y="336"/>
                    <a:pt x="0" y="344"/>
                    <a:pt x="0" y="350"/>
                  </a:cubicBezTo>
                  <a:cubicBezTo>
                    <a:pt x="0" y="357"/>
                    <a:pt x="2" y="363"/>
                    <a:pt x="5" y="368"/>
                  </a:cubicBezTo>
                  <a:cubicBezTo>
                    <a:pt x="8" y="372"/>
                    <a:pt x="13" y="375"/>
                    <a:pt x="20" y="378"/>
                  </a:cubicBezTo>
                  <a:cubicBezTo>
                    <a:pt x="31" y="382"/>
                    <a:pt x="40" y="382"/>
                    <a:pt x="47" y="378"/>
                  </a:cubicBezTo>
                  <a:cubicBezTo>
                    <a:pt x="56" y="373"/>
                    <a:pt x="64" y="361"/>
                    <a:pt x="71" y="342"/>
                  </a:cubicBezTo>
                  <a:cubicBezTo>
                    <a:pt x="77" y="324"/>
                    <a:pt x="90" y="283"/>
                    <a:pt x="110" y="217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40" y="527"/>
                    <a:pt x="40" y="527"/>
                    <a:pt x="40" y="527"/>
                  </a:cubicBezTo>
                  <a:cubicBezTo>
                    <a:pt x="147" y="529"/>
                    <a:pt x="147" y="529"/>
                    <a:pt x="147" y="529"/>
                  </a:cubicBezTo>
                  <a:cubicBezTo>
                    <a:pt x="147" y="842"/>
                    <a:pt x="147" y="842"/>
                    <a:pt x="147" y="842"/>
                  </a:cubicBezTo>
                  <a:cubicBezTo>
                    <a:pt x="148" y="855"/>
                    <a:pt x="154" y="865"/>
                    <a:pt x="163" y="869"/>
                  </a:cubicBezTo>
                  <a:cubicBezTo>
                    <a:pt x="169" y="872"/>
                    <a:pt x="176" y="873"/>
                    <a:pt x="186" y="873"/>
                  </a:cubicBezTo>
                  <a:cubicBezTo>
                    <a:pt x="212" y="873"/>
                    <a:pt x="226" y="862"/>
                    <a:pt x="227" y="841"/>
                  </a:cubicBezTo>
                  <a:cubicBezTo>
                    <a:pt x="228" y="826"/>
                    <a:pt x="229" y="722"/>
                    <a:pt x="232" y="529"/>
                  </a:cubicBezTo>
                  <a:cubicBezTo>
                    <a:pt x="241" y="529"/>
                    <a:pt x="241" y="529"/>
                    <a:pt x="241" y="529"/>
                  </a:cubicBezTo>
                  <a:cubicBezTo>
                    <a:pt x="241" y="529"/>
                    <a:pt x="241" y="529"/>
                    <a:pt x="241" y="529"/>
                  </a:cubicBezTo>
                  <a:cubicBezTo>
                    <a:pt x="250" y="529"/>
                    <a:pt x="250" y="529"/>
                    <a:pt x="250" y="529"/>
                  </a:cubicBezTo>
                  <a:cubicBezTo>
                    <a:pt x="252" y="722"/>
                    <a:pt x="254" y="826"/>
                    <a:pt x="255" y="841"/>
                  </a:cubicBezTo>
                  <a:cubicBezTo>
                    <a:pt x="256" y="862"/>
                    <a:pt x="269" y="873"/>
                    <a:pt x="296" y="873"/>
                  </a:cubicBezTo>
                  <a:cubicBezTo>
                    <a:pt x="306" y="873"/>
                    <a:pt x="313" y="872"/>
                    <a:pt x="319" y="869"/>
                  </a:cubicBezTo>
                  <a:cubicBezTo>
                    <a:pt x="328" y="865"/>
                    <a:pt x="333" y="855"/>
                    <a:pt x="335" y="842"/>
                  </a:cubicBezTo>
                  <a:cubicBezTo>
                    <a:pt x="334" y="529"/>
                    <a:pt x="334" y="529"/>
                    <a:pt x="334" y="529"/>
                  </a:cubicBezTo>
                  <a:cubicBezTo>
                    <a:pt x="442" y="527"/>
                    <a:pt x="442" y="527"/>
                    <a:pt x="442" y="527"/>
                  </a:cubicBezTo>
                  <a:cubicBezTo>
                    <a:pt x="325" y="122"/>
                    <a:pt x="325" y="122"/>
                    <a:pt x="325" y="122"/>
                  </a:cubicBezTo>
                  <a:cubicBezTo>
                    <a:pt x="345" y="124"/>
                    <a:pt x="345" y="124"/>
                    <a:pt x="345" y="124"/>
                  </a:cubicBezTo>
                  <a:cubicBezTo>
                    <a:pt x="372" y="217"/>
                    <a:pt x="372" y="217"/>
                    <a:pt x="372" y="217"/>
                  </a:cubicBezTo>
                  <a:cubicBezTo>
                    <a:pt x="391" y="283"/>
                    <a:pt x="404" y="324"/>
                    <a:pt x="410" y="342"/>
                  </a:cubicBezTo>
                  <a:cubicBezTo>
                    <a:pt x="418" y="361"/>
                    <a:pt x="426" y="373"/>
                    <a:pt x="435" y="378"/>
                  </a:cubicBezTo>
                  <a:cubicBezTo>
                    <a:pt x="442" y="382"/>
                    <a:pt x="451" y="382"/>
                    <a:pt x="462" y="378"/>
                  </a:cubicBezTo>
                  <a:cubicBezTo>
                    <a:pt x="468" y="375"/>
                    <a:pt x="473" y="372"/>
                    <a:pt x="476" y="368"/>
                  </a:cubicBezTo>
                  <a:cubicBezTo>
                    <a:pt x="480" y="363"/>
                    <a:pt x="481" y="357"/>
                    <a:pt x="481" y="350"/>
                  </a:cubicBezTo>
                  <a:cubicBezTo>
                    <a:pt x="481" y="344"/>
                    <a:pt x="480" y="336"/>
                    <a:pt x="478" y="32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910833B-3474-320E-FFD6-9280514A6616}"/>
              </a:ext>
            </a:extLst>
          </p:cNvPr>
          <p:cNvGrpSpPr>
            <a:grpSpLocks noChangeAspect="1"/>
          </p:cNvGrpSpPr>
          <p:nvPr/>
        </p:nvGrpSpPr>
        <p:grpSpPr>
          <a:xfrm>
            <a:off x="8899050" y="4533661"/>
            <a:ext cx="196031" cy="474972"/>
            <a:chOff x="3543300" y="1363663"/>
            <a:chExt cx="1552575" cy="4137026"/>
          </a:xfrm>
          <a:solidFill>
            <a:schemeClr val="bg2"/>
          </a:solidFill>
        </p:grpSpPr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7F645072-CE20-D626-3C96-12FF37EF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8275" y="1363663"/>
              <a:ext cx="671513" cy="671513"/>
            </a:xfrm>
            <a:custGeom>
              <a:avLst/>
              <a:gdLst/>
              <a:ahLst/>
              <a:cxnLst>
                <a:cxn ang="0">
                  <a:pos x="152" y="153"/>
                </a:cxn>
                <a:cxn ang="0">
                  <a:pos x="179" y="89"/>
                </a:cxn>
                <a:cxn ang="0">
                  <a:pos x="152" y="26"/>
                </a:cxn>
                <a:cxn ang="0">
                  <a:pos x="89" y="0"/>
                </a:cxn>
                <a:cxn ang="0">
                  <a:pos x="26" y="26"/>
                </a:cxn>
                <a:cxn ang="0">
                  <a:pos x="0" y="89"/>
                </a:cxn>
                <a:cxn ang="0">
                  <a:pos x="26" y="153"/>
                </a:cxn>
                <a:cxn ang="0">
                  <a:pos x="89" y="179"/>
                </a:cxn>
                <a:cxn ang="0">
                  <a:pos x="152" y="153"/>
                </a:cxn>
              </a:cxnLst>
              <a:rect l="0" t="0" r="r" b="b"/>
              <a:pathLst>
                <a:path w="179" h="179">
                  <a:moveTo>
                    <a:pt x="152" y="153"/>
                  </a:moveTo>
                  <a:cubicBezTo>
                    <a:pt x="170" y="135"/>
                    <a:pt x="179" y="114"/>
                    <a:pt x="179" y="89"/>
                  </a:cubicBezTo>
                  <a:cubicBezTo>
                    <a:pt x="179" y="65"/>
                    <a:pt x="170" y="44"/>
                    <a:pt x="152" y="26"/>
                  </a:cubicBezTo>
                  <a:cubicBezTo>
                    <a:pt x="135" y="9"/>
                    <a:pt x="114" y="0"/>
                    <a:pt x="89" y="0"/>
                  </a:cubicBezTo>
                  <a:cubicBezTo>
                    <a:pt x="65" y="0"/>
                    <a:pt x="43" y="9"/>
                    <a:pt x="26" y="26"/>
                  </a:cubicBezTo>
                  <a:cubicBezTo>
                    <a:pt x="9" y="44"/>
                    <a:pt x="0" y="65"/>
                    <a:pt x="0" y="89"/>
                  </a:cubicBezTo>
                  <a:cubicBezTo>
                    <a:pt x="0" y="114"/>
                    <a:pt x="9" y="135"/>
                    <a:pt x="26" y="153"/>
                  </a:cubicBezTo>
                  <a:cubicBezTo>
                    <a:pt x="43" y="170"/>
                    <a:pt x="65" y="179"/>
                    <a:pt x="89" y="179"/>
                  </a:cubicBezTo>
                  <a:cubicBezTo>
                    <a:pt x="114" y="179"/>
                    <a:pt x="135" y="170"/>
                    <a:pt x="152" y="15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89573C32-2E0F-5905-6B25-069E1B7E7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2136776"/>
              <a:ext cx="1552575" cy="3363913"/>
            </a:xfrm>
            <a:custGeom>
              <a:avLst/>
              <a:gdLst/>
              <a:ahLst/>
              <a:cxnLst>
                <a:cxn ang="0">
                  <a:pos x="412" y="103"/>
                </a:cxn>
                <a:cxn ang="0">
                  <a:pos x="396" y="53"/>
                </a:cxn>
                <a:cxn ang="0">
                  <a:pos x="315" y="0"/>
                </a:cxn>
                <a:cxn ang="0">
                  <a:pos x="307" y="0"/>
                </a:cxn>
                <a:cxn ang="0">
                  <a:pos x="112" y="1"/>
                </a:cxn>
                <a:cxn ang="0">
                  <a:pos x="99" y="0"/>
                </a:cxn>
                <a:cxn ang="0">
                  <a:pos x="18" y="53"/>
                </a:cxn>
                <a:cxn ang="0">
                  <a:pos x="2" y="103"/>
                </a:cxn>
                <a:cxn ang="0">
                  <a:pos x="0" y="398"/>
                </a:cxn>
                <a:cxn ang="0">
                  <a:pos x="10" y="418"/>
                </a:cxn>
                <a:cxn ang="0">
                  <a:pos x="35" y="431"/>
                </a:cxn>
                <a:cxn ang="0">
                  <a:pos x="64" y="422"/>
                </a:cxn>
                <a:cxn ang="0">
                  <a:pos x="76" y="403"/>
                </a:cxn>
                <a:cxn ang="0">
                  <a:pos x="76" y="136"/>
                </a:cxn>
                <a:cxn ang="0">
                  <a:pos x="95" y="136"/>
                </a:cxn>
                <a:cxn ang="0">
                  <a:pos x="95" y="176"/>
                </a:cxn>
                <a:cxn ang="0">
                  <a:pos x="97" y="846"/>
                </a:cxn>
                <a:cxn ang="0">
                  <a:pos x="115" y="884"/>
                </a:cxn>
                <a:cxn ang="0">
                  <a:pos x="145" y="896"/>
                </a:cxn>
                <a:cxn ang="0">
                  <a:pos x="170" y="892"/>
                </a:cxn>
                <a:cxn ang="0">
                  <a:pos x="196" y="841"/>
                </a:cxn>
                <a:cxn ang="0">
                  <a:pos x="197" y="612"/>
                </a:cxn>
                <a:cxn ang="0">
                  <a:pos x="198" y="429"/>
                </a:cxn>
                <a:cxn ang="0">
                  <a:pos x="220" y="428"/>
                </a:cxn>
                <a:cxn ang="0">
                  <a:pos x="220" y="843"/>
                </a:cxn>
                <a:cxn ang="0">
                  <a:pos x="238" y="885"/>
                </a:cxn>
                <a:cxn ang="0">
                  <a:pos x="272" y="897"/>
                </a:cxn>
                <a:cxn ang="0">
                  <a:pos x="301" y="888"/>
                </a:cxn>
                <a:cxn ang="0">
                  <a:pos x="319" y="849"/>
                </a:cxn>
                <a:cxn ang="0">
                  <a:pos x="319" y="136"/>
                </a:cxn>
                <a:cxn ang="0">
                  <a:pos x="336" y="137"/>
                </a:cxn>
                <a:cxn ang="0">
                  <a:pos x="339" y="403"/>
                </a:cxn>
                <a:cxn ang="0">
                  <a:pos x="351" y="422"/>
                </a:cxn>
                <a:cxn ang="0">
                  <a:pos x="379" y="431"/>
                </a:cxn>
                <a:cxn ang="0">
                  <a:pos x="405" y="418"/>
                </a:cxn>
                <a:cxn ang="0">
                  <a:pos x="414" y="398"/>
                </a:cxn>
                <a:cxn ang="0">
                  <a:pos x="412" y="103"/>
                </a:cxn>
              </a:cxnLst>
              <a:rect l="0" t="0" r="r" b="b"/>
              <a:pathLst>
                <a:path w="414" h="897">
                  <a:moveTo>
                    <a:pt x="412" y="103"/>
                  </a:moveTo>
                  <a:cubicBezTo>
                    <a:pt x="410" y="87"/>
                    <a:pt x="405" y="70"/>
                    <a:pt x="396" y="53"/>
                  </a:cubicBezTo>
                  <a:cubicBezTo>
                    <a:pt x="378" y="20"/>
                    <a:pt x="351" y="2"/>
                    <a:pt x="315" y="0"/>
                  </a:cubicBezTo>
                  <a:cubicBezTo>
                    <a:pt x="312" y="0"/>
                    <a:pt x="309" y="0"/>
                    <a:pt x="307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08" y="0"/>
                    <a:pt x="104" y="0"/>
                    <a:pt x="99" y="0"/>
                  </a:cubicBezTo>
                  <a:cubicBezTo>
                    <a:pt x="64" y="2"/>
                    <a:pt x="37" y="20"/>
                    <a:pt x="18" y="53"/>
                  </a:cubicBezTo>
                  <a:cubicBezTo>
                    <a:pt x="10" y="70"/>
                    <a:pt x="4" y="87"/>
                    <a:pt x="2" y="10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0" y="405"/>
                    <a:pt x="3" y="412"/>
                    <a:pt x="10" y="418"/>
                  </a:cubicBezTo>
                  <a:cubicBezTo>
                    <a:pt x="16" y="426"/>
                    <a:pt x="25" y="430"/>
                    <a:pt x="35" y="431"/>
                  </a:cubicBezTo>
                  <a:cubicBezTo>
                    <a:pt x="46" y="431"/>
                    <a:pt x="55" y="429"/>
                    <a:pt x="64" y="422"/>
                  </a:cubicBezTo>
                  <a:cubicBezTo>
                    <a:pt x="72" y="416"/>
                    <a:pt x="76" y="410"/>
                    <a:pt x="76" y="403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95" y="136"/>
                    <a:pt x="95" y="136"/>
                    <a:pt x="95" y="13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7" y="846"/>
                    <a:pt x="97" y="846"/>
                    <a:pt x="97" y="846"/>
                  </a:cubicBezTo>
                  <a:cubicBezTo>
                    <a:pt x="100" y="863"/>
                    <a:pt x="106" y="875"/>
                    <a:pt x="115" y="884"/>
                  </a:cubicBezTo>
                  <a:cubicBezTo>
                    <a:pt x="123" y="892"/>
                    <a:pt x="133" y="896"/>
                    <a:pt x="145" y="896"/>
                  </a:cubicBezTo>
                  <a:cubicBezTo>
                    <a:pt x="153" y="897"/>
                    <a:pt x="161" y="896"/>
                    <a:pt x="170" y="892"/>
                  </a:cubicBezTo>
                  <a:cubicBezTo>
                    <a:pt x="186" y="884"/>
                    <a:pt x="195" y="867"/>
                    <a:pt x="196" y="841"/>
                  </a:cubicBezTo>
                  <a:cubicBezTo>
                    <a:pt x="197" y="815"/>
                    <a:pt x="197" y="739"/>
                    <a:pt x="197" y="612"/>
                  </a:cubicBezTo>
                  <a:cubicBezTo>
                    <a:pt x="198" y="429"/>
                    <a:pt x="198" y="429"/>
                    <a:pt x="198" y="429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20" y="843"/>
                    <a:pt x="220" y="843"/>
                    <a:pt x="220" y="843"/>
                  </a:cubicBezTo>
                  <a:cubicBezTo>
                    <a:pt x="221" y="861"/>
                    <a:pt x="227" y="875"/>
                    <a:pt x="238" y="885"/>
                  </a:cubicBezTo>
                  <a:cubicBezTo>
                    <a:pt x="248" y="893"/>
                    <a:pt x="259" y="897"/>
                    <a:pt x="272" y="897"/>
                  </a:cubicBezTo>
                  <a:cubicBezTo>
                    <a:pt x="284" y="897"/>
                    <a:pt x="294" y="894"/>
                    <a:pt x="301" y="888"/>
                  </a:cubicBezTo>
                  <a:cubicBezTo>
                    <a:pt x="310" y="881"/>
                    <a:pt x="316" y="868"/>
                    <a:pt x="319" y="849"/>
                  </a:cubicBezTo>
                  <a:cubicBezTo>
                    <a:pt x="321" y="833"/>
                    <a:pt x="321" y="595"/>
                    <a:pt x="319" y="136"/>
                  </a:cubicBezTo>
                  <a:cubicBezTo>
                    <a:pt x="336" y="137"/>
                    <a:pt x="336" y="137"/>
                    <a:pt x="336" y="137"/>
                  </a:cubicBezTo>
                  <a:cubicBezTo>
                    <a:pt x="339" y="403"/>
                    <a:pt x="339" y="403"/>
                    <a:pt x="339" y="403"/>
                  </a:cubicBezTo>
                  <a:cubicBezTo>
                    <a:pt x="339" y="410"/>
                    <a:pt x="343" y="416"/>
                    <a:pt x="351" y="422"/>
                  </a:cubicBezTo>
                  <a:cubicBezTo>
                    <a:pt x="359" y="429"/>
                    <a:pt x="369" y="431"/>
                    <a:pt x="379" y="431"/>
                  </a:cubicBezTo>
                  <a:cubicBezTo>
                    <a:pt x="389" y="430"/>
                    <a:pt x="398" y="426"/>
                    <a:pt x="405" y="418"/>
                  </a:cubicBezTo>
                  <a:cubicBezTo>
                    <a:pt x="411" y="412"/>
                    <a:pt x="414" y="405"/>
                    <a:pt x="414" y="398"/>
                  </a:cubicBezTo>
                  <a:lnTo>
                    <a:pt x="412" y="10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C14FF95-DA47-DBD4-7066-CD5611C31EEA}"/>
              </a:ext>
            </a:extLst>
          </p:cNvPr>
          <p:cNvGrpSpPr>
            <a:grpSpLocks noChangeAspect="1"/>
          </p:cNvGrpSpPr>
          <p:nvPr/>
        </p:nvGrpSpPr>
        <p:grpSpPr>
          <a:xfrm>
            <a:off x="9203499" y="4533661"/>
            <a:ext cx="234541" cy="474972"/>
            <a:chOff x="1312863" y="1484313"/>
            <a:chExt cx="1803400" cy="4016375"/>
          </a:xfrm>
          <a:solidFill>
            <a:schemeClr val="bg2"/>
          </a:solidFill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9C275A51-0088-5589-8C5A-3EB4AEDE1E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888" y="1484313"/>
              <a:ext cx="641350" cy="644525"/>
            </a:xfrm>
            <a:custGeom>
              <a:avLst/>
              <a:gdLst/>
              <a:ahLst/>
              <a:cxnLst>
                <a:cxn ang="0">
                  <a:pos x="25" y="25"/>
                </a:cxn>
                <a:cxn ang="0">
                  <a:pos x="0" y="86"/>
                </a:cxn>
                <a:cxn ang="0">
                  <a:pos x="25" y="147"/>
                </a:cxn>
                <a:cxn ang="0">
                  <a:pos x="86" y="172"/>
                </a:cxn>
                <a:cxn ang="0">
                  <a:pos x="146" y="147"/>
                </a:cxn>
                <a:cxn ang="0">
                  <a:pos x="171" y="86"/>
                </a:cxn>
                <a:cxn ang="0">
                  <a:pos x="146" y="25"/>
                </a:cxn>
                <a:cxn ang="0">
                  <a:pos x="86" y="0"/>
                </a:cxn>
                <a:cxn ang="0">
                  <a:pos x="25" y="25"/>
                </a:cxn>
              </a:cxnLst>
              <a:rect l="0" t="0" r="r" b="b"/>
              <a:pathLst>
                <a:path w="171" h="172">
                  <a:moveTo>
                    <a:pt x="25" y="25"/>
                  </a:moveTo>
                  <a:cubicBezTo>
                    <a:pt x="8" y="42"/>
                    <a:pt x="0" y="62"/>
                    <a:pt x="0" y="86"/>
                  </a:cubicBezTo>
                  <a:cubicBezTo>
                    <a:pt x="0" y="110"/>
                    <a:pt x="8" y="130"/>
                    <a:pt x="25" y="147"/>
                  </a:cubicBezTo>
                  <a:cubicBezTo>
                    <a:pt x="42" y="163"/>
                    <a:pt x="62" y="172"/>
                    <a:pt x="86" y="172"/>
                  </a:cubicBezTo>
                  <a:cubicBezTo>
                    <a:pt x="109" y="172"/>
                    <a:pt x="130" y="163"/>
                    <a:pt x="146" y="147"/>
                  </a:cubicBezTo>
                  <a:cubicBezTo>
                    <a:pt x="163" y="130"/>
                    <a:pt x="171" y="110"/>
                    <a:pt x="171" y="86"/>
                  </a:cubicBezTo>
                  <a:cubicBezTo>
                    <a:pt x="171" y="62"/>
                    <a:pt x="163" y="42"/>
                    <a:pt x="146" y="25"/>
                  </a:cubicBezTo>
                  <a:cubicBezTo>
                    <a:pt x="130" y="8"/>
                    <a:pt x="109" y="0"/>
                    <a:pt x="86" y="0"/>
                  </a:cubicBezTo>
                  <a:cubicBezTo>
                    <a:pt x="62" y="0"/>
                    <a:pt x="42" y="8"/>
                    <a:pt x="25" y="2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10">
              <a:extLst>
                <a:ext uri="{FF2B5EF4-FFF2-40B4-BE49-F238E27FC236}">
                  <a16:creationId xmlns:a16="http://schemas.microsoft.com/office/drawing/2014/main" id="{BACE60CD-7ED1-E885-930A-76A465789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863" y="2227263"/>
              <a:ext cx="1803400" cy="3273425"/>
            </a:xfrm>
            <a:custGeom>
              <a:avLst/>
              <a:gdLst/>
              <a:ahLst/>
              <a:cxnLst>
                <a:cxn ang="0">
                  <a:pos x="478" y="328"/>
                </a:cxn>
                <a:cxn ang="0">
                  <a:pos x="410" y="91"/>
                </a:cxn>
                <a:cxn ang="0">
                  <a:pos x="349" y="13"/>
                </a:cxn>
                <a:cxn ang="0">
                  <a:pos x="320" y="2"/>
                </a:cxn>
                <a:cxn ang="0">
                  <a:pos x="308" y="0"/>
                </a:cxn>
                <a:cxn ang="0">
                  <a:pos x="242" y="2"/>
                </a:cxn>
                <a:cxn ang="0">
                  <a:pos x="241" y="2"/>
                </a:cxn>
                <a:cxn ang="0">
                  <a:pos x="239" y="2"/>
                </a:cxn>
                <a:cxn ang="0">
                  <a:pos x="174" y="0"/>
                </a:cxn>
                <a:cxn ang="0">
                  <a:pos x="162" y="2"/>
                </a:cxn>
                <a:cxn ang="0">
                  <a:pos x="133" y="13"/>
                </a:cxn>
                <a:cxn ang="0">
                  <a:pos x="71" y="91"/>
                </a:cxn>
                <a:cxn ang="0">
                  <a:pos x="4" y="328"/>
                </a:cxn>
                <a:cxn ang="0">
                  <a:pos x="0" y="350"/>
                </a:cxn>
                <a:cxn ang="0">
                  <a:pos x="5" y="368"/>
                </a:cxn>
                <a:cxn ang="0">
                  <a:pos x="20" y="378"/>
                </a:cxn>
                <a:cxn ang="0">
                  <a:pos x="47" y="378"/>
                </a:cxn>
                <a:cxn ang="0">
                  <a:pos x="71" y="342"/>
                </a:cxn>
                <a:cxn ang="0">
                  <a:pos x="110" y="217"/>
                </a:cxn>
                <a:cxn ang="0">
                  <a:pos x="137" y="124"/>
                </a:cxn>
                <a:cxn ang="0">
                  <a:pos x="157" y="122"/>
                </a:cxn>
                <a:cxn ang="0">
                  <a:pos x="40" y="527"/>
                </a:cxn>
                <a:cxn ang="0">
                  <a:pos x="147" y="529"/>
                </a:cxn>
                <a:cxn ang="0">
                  <a:pos x="147" y="842"/>
                </a:cxn>
                <a:cxn ang="0">
                  <a:pos x="163" y="869"/>
                </a:cxn>
                <a:cxn ang="0">
                  <a:pos x="186" y="873"/>
                </a:cxn>
                <a:cxn ang="0">
                  <a:pos x="227" y="841"/>
                </a:cxn>
                <a:cxn ang="0">
                  <a:pos x="232" y="529"/>
                </a:cxn>
                <a:cxn ang="0">
                  <a:pos x="241" y="529"/>
                </a:cxn>
                <a:cxn ang="0">
                  <a:pos x="241" y="529"/>
                </a:cxn>
                <a:cxn ang="0">
                  <a:pos x="250" y="529"/>
                </a:cxn>
                <a:cxn ang="0">
                  <a:pos x="255" y="841"/>
                </a:cxn>
                <a:cxn ang="0">
                  <a:pos x="296" y="873"/>
                </a:cxn>
                <a:cxn ang="0">
                  <a:pos x="319" y="869"/>
                </a:cxn>
                <a:cxn ang="0">
                  <a:pos x="335" y="842"/>
                </a:cxn>
                <a:cxn ang="0">
                  <a:pos x="334" y="529"/>
                </a:cxn>
                <a:cxn ang="0">
                  <a:pos x="442" y="527"/>
                </a:cxn>
                <a:cxn ang="0">
                  <a:pos x="325" y="122"/>
                </a:cxn>
                <a:cxn ang="0">
                  <a:pos x="345" y="124"/>
                </a:cxn>
                <a:cxn ang="0">
                  <a:pos x="372" y="217"/>
                </a:cxn>
                <a:cxn ang="0">
                  <a:pos x="410" y="342"/>
                </a:cxn>
                <a:cxn ang="0">
                  <a:pos x="435" y="378"/>
                </a:cxn>
                <a:cxn ang="0">
                  <a:pos x="462" y="378"/>
                </a:cxn>
                <a:cxn ang="0">
                  <a:pos x="476" y="368"/>
                </a:cxn>
                <a:cxn ang="0">
                  <a:pos x="481" y="350"/>
                </a:cxn>
                <a:cxn ang="0">
                  <a:pos x="478" y="328"/>
                </a:cxn>
              </a:cxnLst>
              <a:rect l="0" t="0" r="r" b="b"/>
              <a:pathLst>
                <a:path w="481" h="873">
                  <a:moveTo>
                    <a:pt x="478" y="328"/>
                  </a:moveTo>
                  <a:cubicBezTo>
                    <a:pt x="450" y="228"/>
                    <a:pt x="428" y="149"/>
                    <a:pt x="410" y="91"/>
                  </a:cubicBezTo>
                  <a:cubicBezTo>
                    <a:pt x="399" y="54"/>
                    <a:pt x="379" y="28"/>
                    <a:pt x="349" y="13"/>
                  </a:cubicBezTo>
                  <a:cubicBezTo>
                    <a:pt x="340" y="8"/>
                    <a:pt x="330" y="4"/>
                    <a:pt x="320" y="2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41" y="2"/>
                    <a:pt x="241" y="2"/>
                    <a:pt x="241" y="2"/>
                  </a:cubicBezTo>
                  <a:cubicBezTo>
                    <a:pt x="239" y="2"/>
                    <a:pt x="239" y="2"/>
                    <a:pt x="239" y="2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52" y="4"/>
                    <a:pt x="142" y="8"/>
                    <a:pt x="133" y="13"/>
                  </a:cubicBezTo>
                  <a:cubicBezTo>
                    <a:pt x="103" y="28"/>
                    <a:pt x="82" y="54"/>
                    <a:pt x="71" y="91"/>
                  </a:cubicBezTo>
                  <a:cubicBezTo>
                    <a:pt x="54" y="149"/>
                    <a:pt x="31" y="228"/>
                    <a:pt x="4" y="328"/>
                  </a:cubicBezTo>
                  <a:cubicBezTo>
                    <a:pt x="2" y="336"/>
                    <a:pt x="0" y="344"/>
                    <a:pt x="0" y="350"/>
                  </a:cubicBezTo>
                  <a:cubicBezTo>
                    <a:pt x="0" y="357"/>
                    <a:pt x="2" y="363"/>
                    <a:pt x="5" y="368"/>
                  </a:cubicBezTo>
                  <a:cubicBezTo>
                    <a:pt x="8" y="372"/>
                    <a:pt x="13" y="375"/>
                    <a:pt x="20" y="378"/>
                  </a:cubicBezTo>
                  <a:cubicBezTo>
                    <a:pt x="31" y="382"/>
                    <a:pt x="40" y="382"/>
                    <a:pt x="47" y="378"/>
                  </a:cubicBezTo>
                  <a:cubicBezTo>
                    <a:pt x="56" y="373"/>
                    <a:pt x="64" y="361"/>
                    <a:pt x="71" y="342"/>
                  </a:cubicBezTo>
                  <a:cubicBezTo>
                    <a:pt x="77" y="324"/>
                    <a:pt x="90" y="283"/>
                    <a:pt x="110" y="217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40" y="527"/>
                    <a:pt x="40" y="527"/>
                    <a:pt x="40" y="527"/>
                  </a:cubicBezTo>
                  <a:cubicBezTo>
                    <a:pt x="147" y="529"/>
                    <a:pt x="147" y="529"/>
                    <a:pt x="147" y="529"/>
                  </a:cubicBezTo>
                  <a:cubicBezTo>
                    <a:pt x="147" y="842"/>
                    <a:pt x="147" y="842"/>
                    <a:pt x="147" y="842"/>
                  </a:cubicBezTo>
                  <a:cubicBezTo>
                    <a:pt x="148" y="855"/>
                    <a:pt x="154" y="865"/>
                    <a:pt x="163" y="869"/>
                  </a:cubicBezTo>
                  <a:cubicBezTo>
                    <a:pt x="169" y="872"/>
                    <a:pt x="176" y="873"/>
                    <a:pt x="186" y="873"/>
                  </a:cubicBezTo>
                  <a:cubicBezTo>
                    <a:pt x="212" y="873"/>
                    <a:pt x="226" y="862"/>
                    <a:pt x="227" y="841"/>
                  </a:cubicBezTo>
                  <a:cubicBezTo>
                    <a:pt x="228" y="826"/>
                    <a:pt x="229" y="722"/>
                    <a:pt x="232" y="529"/>
                  </a:cubicBezTo>
                  <a:cubicBezTo>
                    <a:pt x="241" y="529"/>
                    <a:pt x="241" y="529"/>
                    <a:pt x="241" y="529"/>
                  </a:cubicBezTo>
                  <a:cubicBezTo>
                    <a:pt x="241" y="529"/>
                    <a:pt x="241" y="529"/>
                    <a:pt x="241" y="529"/>
                  </a:cubicBezTo>
                  <a:cubicBezTo>
                    <a:pt x="250" y="529"/>
                    <a:pt x="250" y="529"/>
                    <a:pt x="250" y="529"/>
                  </a:cubicBezTo>
                  <a:cubicBezTo>
                    <a:pt x="252" y="722"/>
                    <a:pt x="254" y="826"/>
                    <a:pt x="255" y="841"/>
                  </a:cubicBezTo>
                  <a:cubicBezTo>
                    <a:pt x="256" y="862"/>
                    <a:pt x="269" y="873"/>
                    <a:pt x="296" y="873"/>
                  </a:cubicBezTo>
                  <a:cubicBezTo>
                    <a:pt x="306" y="873"/>
                    <a:pt x="313" y="872"/>
                    <a:pt x="319" y="869"/>
                  </a:cubicBezTo>
                  <a:cubicBezTo>
                    <a:pt x="328" y="865"/>
                    <a:pt x="333" y="855"/>
                    <a:pt x="335" y="842"/>
                  </a:cubicBezTo>
                  <a:cubicBezTo>
                    <a:pt x="334" y="529"/>
                    <a:pt x="334" y="529"/>
                    <a:pt x="334" y="529"/>
                  </a:cubicBezTo>
                  <a:cubicBezTo>
                    <a:pt x="442" y="527"/>
                    <a:pt x="442" y="527"/>
                    <a:pt x="442" y="527"/>
                  </a:cubicBezTo>
                  <a:cubicBezTo>
                    <a:pt x="325" y="122"/>
                    <a:pt x="325" y="122"/>
                    <a:pt x="325" y="122"/>
                  </a:cubicBezTo>
                  <a:cubicBezTo>
                    <a:pt x="345" y="124"/>
                    <a:pt x="345" y="124"/>
                    <a:pt x="345" y="124"/>
                  </a:cubicBezTo>
                  <a:cubicBezTo>
                    <a:pt x="372" y="217"/>
                    <a:pt x="372" y="217"/>
                    <a:pt x="372" y="217"/>
                  </a:cubicBezTo>
                  <a:cubicBezTo>
                    <a:pt x="391" y="283"/>
                    <a:pt x="404" y="324"/>
                    <a:pt x="410" y="342"/>
                  </a:cubicBezTo>
                  <a:cubicBezTo>
                    <a:pt x="418" y="361"/>
                    <a:pt x="426" y="373"/>
                    <a:pt x="435" y="378"/>
                  </a:cubicBezTo>
                  <a:cubicBezTo>
                    <a:pt x="442" y="382"/>
                    <a:pt x="451" y="382"/>
                    <a:pt x="462" y="378"/>
                  </a:cubicBezTo>
                  <a:cubicBezTo>
                    <a:pt x="468" y="375"/>
                    <a:pt x="473" y="372"/>
                    <a:pt x="476" y="368"/>
                  </a:cubicBezTo>
                  <a:cubicBezTo>
                    <a:pt x="480" y="363"/>
                    <a:pt x="481" y="357"/>
                    <a:pt x="481" y="350"/>
                  </a:cubicBezTo>
                  <a:cubicBezTo>
                    <a:pt x="481" y="344"/>
                    <a:pt x="480" y="336"/>
                    <a:pt x="478" y="32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AE96E5F-D50C-1FB9-5EF5-3A69B452F223}"/>
              </a:ext>
            </a:extLst>
          </p:cNvPr>
          <p:cNvGrpSpPr>
            <a:grpSpLocks noChangeAspect="1"/>
          </p:cNvGrpSpPr>
          <p:nvPr/>
        </p:nvGrpSpPr>
        <p:grpSpPr>
          <a:xfrm>
            <a:off x="9546458" y="4533661"/>
            <a:ext cx="196031" cy="474972"/>
            <a:chOff x="3543300" y="1363663"/>
            <a:chExt cx="1552575" cy="4137026"/>
          </a:xfrm>
          <a:solidFill>
            <a:schemeClr val="bg2"/>
          </a:solidFill>
        </p:grpSpPr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7CABD3F1-B877-A35C-6FAA-0DC7EC78D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78275" y="1363663"/>
              <a:ext cx="671513" cy="671513"/>
            </a:xfrm>
            <a:custGeom>
              <a:avLst/>
              <a:gdLst/>
              <a:ahLst/>
              <a:cxnLst>
                <a:cxn ang="0">
                  <a:pos x="152" y="153"/>
                </a:cxn>
                <a:cxn ang="0">
                  <a:pos x="179" y="89"/>
                </a:cxn>
                <a:cxn ang="0">
                  <a:pos x="152" y="26"/>
                </a:cxn>
                <a:cxn ang="0">
                  <a:pos x="89" y="0"/>
                </a:cxn>
                <a:cxn ang="0">
                  <a:pos x="26" y="26"/>
                </a:cxn>
                <a:cxn ang="0">
                  <a:pos x="0" y="89"/>
                </a:cxn>
                <a:cxn ang="0">
                  <a:pos x="26" y="153"/>
                </a:cxn>
                <a:cxn ang="0">
                  <a:pos x="89" y="179"/>
                </a:cxn>
                <a:cxn ang="0">
                  <a:pos x="152" y="153"/>
                </a:cxn>
              </a:cxnLst>
              <a:rect l="0" t="0" r="r" b="b"/>
              <a:pathLst>
                <a:path w="179" h="179">
                  <a:moveTo>
                    <a:pt x="152" y="153"/>
                  </a:moveTo>
                  <a:cubicBezTo>
                    <a:pt x="170" y="135"/>
                    <a:pt x="179" y="114"/>
                    <a:pt x="179" y="89"/>
                  </a:cubicBezTo>
                  <a:cubicBezTo>
                    <a:pt x="179" y="65"/>
                    <a:pt x="170" y="44"/>
                    <a:pt x="152" y="26"/>
                  </a:cubicBezTo>
                  <a:cubicBezTo>
                    <a:pt x="135" y="9"/>
                    <a:pt x="114" y="0"/>
                    <a:pt x="89" y="0"/>
                  </a:cubicBezTo>
                  <a:cubicBezTo>
                    <a:pt x="65" y="0"/>
                    <a:pt x="43" y="9"/>
                    <a:pt x="26" y="26"/>
                  </a:cubicBezTo>
                  <a:cubicBezTo>
                    <a:pt x="9" y="44"/>
                    <a:pt x="0" y="65"/>
                    <a:pt x="0" y="89"/>
                  </a:cubicBezTo>
                  <a:cubicBezTo>
                    <a:pt x="0" y="114"/>
                    <a:pt x="9" y="135"/>
                    <a:pt x="26" y="153"/>
                  </a:cubicBezTo>
                  <a:cubicBezTo>
                    <a:pt x="43" y="170"/>
                    <a:pt x="65" y="179"/>
                    <a:pt x="89" y="179"/>
                  </a:cubicBezTo>
                  <a:cubicBezTo>
                    <a:pt x="114" y="179"/>
                    <a:pt x="135" y="170"/>
                    <a:pt x="152" y="15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41498C63-C3DF-5B20-1C7E-A8B69A181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300" y="2136776"/>
              <a:ext cx="1552575" cy="3363913"/>
            </a:xfrm>
            <a:custGeom>
              <a:avLst/>
              <a:gdLst/>
              <a:ahLst/>
              <a:cxnLst>
                <a:cxn ang="0">
                  <a:pos x="412" y="103"/>
                </a:cxn>
                <a:cxn ang="0">
                  <a:pos x="396" y="53"/>
                </a:cxn>
                <a:cxn ang="0">
                  <a:pos x="315" y="0"/>
                </a:cxn>
                <a:cxn ang="0">
                  <a:pos x="307" y="0"/>
                </a:cxn>
                <a:cxn ang="0">
                  <a:pos x="112" y="1"/>
                </a:cxn>
                <a:cxn ang="0">
                  <a:pos x="99" y="0"/>
                </a:cxn>
                <a:cxn ang="0">
                  <a:pos x="18" y="53"/>
                </a:cxn>
                <a:cxn ang="0">
                  <a:pos x="2" y="103"/>
                </a:cxn>
                <a:cxn ang="0">
                  <a:pos x="0" y="398"/>
                </a:cxn>
                <a:cxn ang="0">
                  <a:pos x="10" y="418"/>
                </a:cxn>
                <a:cxn ang="0">
                  <a:pos x="35" y="431"/>
                </a:cxn>
                <a:cxn ang="0">
                  <a:pos x="64" y="422"/>
                </a:cxn>
                <a:cxn ang="0">
                  <a:pos x="76" y="403"/>
                </a:cxn>
                <a:cxn ang="0">
                  <a:pos x="76" y="136"/>
                </a:cxn>
                <a:cxn ang="0">
                  <a:pos x="95" y="136"/>
                </a:cxn>
                <a:cxn ang="0">
                  <a:pos x="95" y="176"/>
                </a:cxn>
                <a:cxn ang="0">
                  <a:pos x="97" y="846"/>
                </a:cxn>
                <a:cxn ang="0">
                  <a:pos x="115" y="884"/>
                </a:cxn>
                <a:cxn ang="0">
                  <a:pos x="145" y="896"/>
                </a:cxn>
                <a:cxn ang="0">
                  <a:pos x="170" y="892"/>
                </a:cxn>
                <a:cxn ang="0">
                  <a:pos x="196" y="841"/>
                </a:cxn>
                <a:cxn ang="0">
                  <a:pos x="197" y="612"/>
                </a:cxn>
                <a:cxn ang="0">
                  <a:pos x="198" y="429"/>
                </a:cxn>
                <a:cxn ang="0">
                  <a:pos x="220" y="428"/>
                </a:cxn>
                <a:cxn ang="0">
                  <a:pos x="220" y="843"/>
                </a:cxn>
                <a:cxn ang="0">
                  <a:pos x="238" y="885"/>
                </a:cxn>
                <a:cxn ang="0">
                  <a:pos x="272" y="897"/>
                </a:cxn>
                <a:cxn ang="0">
                  <a:pos x="301" y="888"/>
                </a:cxn>
                <a:cxn ang="0">
                  <a:pos x="319" y="849"/>
                </a:cxn>
                <a:cxn ang="0">
                  <a:pos x="319" y="136"/>
                </a:cxn>
                <a:cxn ang="0">
                  <a:pos x="336" y="137"/>
                </a:cxn>
                <a:cxn ang="0">
                  <a:pos x="339" y="403"/>
                </a:cxn>
                <a:cxn ang="0">
                  <a:pos x="351" y="422"/>
                </a:cxn>
                <a:cxn ang="0">
                  <a:pos x="379" y="431"/>
                </a:cxn>
                <a:cxn ang="0">
                  <a:pos x="405" y="418"/>
                </a:cxn>
                <a:cxn ang="0">
                  <a:pos x="414" y="398"/>
                </a:cxn>
                <a:cxn ang="0">
                  <a:pos x="412" y="103"/>
                </a:cxn>
              </a:cxnLst>
              <a:rect l="0" t="0" r="r" b="b"/>
              <a:pathLst>
                <a:path w="414" h="897">
                  <a:moveTo>
                    <a:pt x="412" y="103"/>
                  </a:moveTo>
                  <a:cubicBezTo>
                    <a:pt x="410" y="87"/>
                    <a:pt x="405" y="70"/>
                    <a:pt x="396" y="53"/>
                  </a:cubicBezTo>
                  <a:cubicBezTo>
                    <a:pt x="378" y="20"/>
                    <a:pt x="351" y="2"/>
                    <a:pt x="315" y="0"/>
                  </a:cubicBezTo>
                  <a:cubicBezTo>
                    <a:pt x="312" y="0"/>
                    <a:pt x="309" y="0"/>
                    <a:pt x="307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08" y="0"/>
                    <a:pt x="104" y="0"/>
                    <a:pt x="99" y="0"/>
                  </a:cubicBezTo>
                  <a:cubicBezTo>
                    <a:pt x="64" y="2"/>
                    <a:pt x="37" y="20"/>
                    <a:pt x="18" y="53"/>
                  </a:cubicBezTo>
                  <a:cubicBezTo>
                    <a:pt x="10" y="70"/>
                    <a:pt x="4" y="87"/>
                    <a:pt x="2" y="103"/>
                  </a:cubicBezTo>
                  <a:cubicBezTo>
                    <a:pt x="0" y="398"/>
                    <a:pt x="0" y="398"/>
                    <a:pt x="0" y="398"/>
                  </a:cubicBezTo>
                  <a:cubicBezTo>
                    <a:pt x="0" y="405"/>
                    <a:pt x="3" y="412"/>
                    <a:pt x="10" y="418"/>
                  </a:cubicBezTo>
                  <a:cubicBezTo>
                    <a:pt x="16" y="426"/>
                    <a:pt x="25" y="430"/>
                    <a:pt x="35" y="431"/>
                  </a:cubicBezTo>
                  <a:cubicBezTo>
                    <a:pt x="46" y="431"/>
                    <a:pt x="55" y="429"/>
                    <a:pt x="64" y="422"/>
                  </a:cubicBezTo>
                  <a:cubicBezTo>
                    <a:pt x="72" y="416"/>
                    <a:pt x="76" y="410"/>
                    <a:pt x="76" y="403"/>
                  </a:cubicBezTo>
                  <a:cubicBezTo>
                    <a:pt x="76" y="136"/>
                    <a:pt x="76" y="136"/>
                    <a:pt x="76" y="136"/>
                  </a:cubicBezTo>
                  <a:cubicBezTo>
                    <a:pt x="95" y="136"/>
                    <a:pt x="95" y="136"/>
                    <a:pt x="95" y="136"/>
                  </a:cubicBezTo>
                  <a:cubicBezTo>
                    <a:pt x="95" y="176"/>
                    <a:pt x="95" y="176"/>
                    <a:pt x="95" y="176"/>
                  </a:cubicBezTo>
                  <a:cubicBezTo>
                    <a:pt x="97" y="846"/>
                    <a:pt x="97" y="846"/>
                    <a:pt x="97" y="846"/>
                  </a:cubicBezTo>
                  <a:cubicBezTo>
                    <a:pt x="100" y="863"/>
                    <a:pt x="106" y="875"/>
                    <a:pt x="115" y="884"/>
                  </a:cubicBezTo>
                  <a:cubicBezTo>
                    <a:pt x="123" y="892"/>
                    <a:pt x="133" y="896"/>
                    <a:pt x="145" y="896"/>
                  </a:cubicBezTo>
                  <a:cubicBezTo>
                    <a:pt x="153" y="897"/>
                    <a:pt x="161" y="896"/>
                    <a:pt x="170" y="892"/>
                  </a:cubicBezTo>
                  <a:cubicBezTo>
                    <a:pt x="186" y="884"/>
                    <a:pt x="195" y="867"/>
                    <a:pt x="196" y="841"/>
                  </a:cubicBezTo>
                  <a:cubicBezTo>
                    <a:pt x="197" y="815"/>
                    <a:pt x="197" y="739"/>
                    <a:pt x="197" y="612"/>
                  </a:cubicBezTo>
                  <a:cubicBezTo>
                    <a:pt x="198" y="429"/>
                    <a:pt x="198" y="429"/>
                    <a:pt x="198" y="429"/>
                  </a:cubicBezTo>
                  <a:cubicBezTo>
                    <a:pt x="220" y="428"/>
                    <a:pt x="220" y="428"/>
                    <a:pt x="220" y="428"/>
                  </a:cubicBezTo>
                  <a:cubicBezTo>
                    <a:pt x="220" y="843"/>
                    <a:pt x="220" y="843"/>
                    <a:pt x="220" y="843"/>
                  </a:cubicBezTo>
                  <a:cubicBezTo>
                    <a:pt x="221" y="861"/>
                    <a:pt x="227" y="875"/>
                    <a:pt x="238" y="885"/>
                  </a:cubicBezTo>
                  <a:cubicBezTo>
                    <a:pt x="248" y="893"/>
                    <a:pt x="259" y="897"/>
                    <a:pt x="272" y="897"/>
                  </a:cubicBezTo>
                  <a:cubicBezTo>
                    <a:pt x="284" y="897"/>
                    <a:pt x="294" y="894"/>
                    <a:pt x="301" y="888"/>
                  </a:cubicBezTo>
                  <a:cubicBezTo>
                    <a:pt x="310" y="881"/>
                    <a:pt x="316" y="868"/>
                    <a:pt x="319" y="849"/>
                  </a:cubicBezTo>
                  <a:cubicBezTo>
                    <a:pt x="321" y="833"/>
                    <a:pt x="321" y="595"/>
                    <a:pt x="319" y="136"/>
                  </a:cubicBezTo>
                  <a:cubicBezTo>
                    <a:pt x="336" y="137"/>
                    <a:pt x="336" y="137"/>
                    <a:pt x="336" y="137"/>
                  </a:cubicBezTo>
                  <a:cubicBezTo>
                    <a:pt x="339" y="403"/>
                    <a:pt x="339" y="403"/>
                    <a:pt x="339" y="403"/>
                  </a:cubicBezTo>
                  <a:cubicBezTo>
                    <a:pt x="339" y="410"/>
                    <a:pt x="343" y="416"/>
                    <a:pt x="351" y="422"/>
                  </a:cubicBezTo>
                  <a:cubicBezTo>
                    <a:pt x="359" y="429"/>
                    <a:pt x="369" y="431"/>
                    <a:pt x="379" y="431"/>
                  </a:cubicBezTo>
                  <a:cubicBezTo>
                    <a:pt x="389" y="430"/>
                    <a:pt x="398" y="426"/>
                    <a:pt x="405" y="418"/>
                  </a:cubicBezTo>
                  <a:cubicBezTo>
                    <a:pt x="411" y="412"/>
                    <a:pt x="414" y="405"/>
                    <a:pt x="414" y="398"/>
                  </a:cubicBezTo>
                  <a:lnTo>
                    <a:pt x="412" y="10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C17EBD9-0E9D-4EDC-003E-2AD1FD52F30D}"/>
              </a:ext>
            </a:extLst>
          </p:cNvPr>
          <p:cNvGrpSpPr>
            <a:grpSpLocks noChangeAspect="1"/>
          </p:cNvGrpSpPr>
          <p:nvPr/>
        </p:nvGrpSpPr>
        <p:grpSpPr>
          <a:xfrm>
            <a:off x="9850908" y="4533661"/>
            <a:ext cx="234541" cy="474972"/>
            <a:chOff x="1312863" y="1484313"/>
            <a:chExt cx="1803400" cy="4016375"/>
          </a:xfrm>
          <a:solidFill>
            <a:schemeClr val="bg2"/>
          </a:solidFill>
        </p:grpSpPr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4A50A4F8-ED6C-BE15-7494-D32AA61F4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3888" y="1484313"/>
              <a:ext cx="641350" cy="644525"/>
            </a:xfrm>
            <a:custGeom>
              <a:avLst/>
              <a:gdLst/>
              <a:ahLst/>
              <a:cxnLst>
                <a:cxn ang="0">
                  <a:pos x="25" y="25"/>
                </a:cxn>
                <a:cxn ang="0">
                  <a:pos x="0" y="86"/>
                </a:cxn>
                <a:cxn ang="0">
                  <a:pos x="25" y="147"/>
                </a:cxn>
                <a:cxn ang="0">
                  <a:pos x="86" y="172"/>
                </a:cxn>
                <a:cxn ang="0">
                  <a:pos x="146" y="147"/>
                </a:cxn>
                <a:cxn ang="0">
                  <a:pos x="171" y="86"/>
                </a:cxn>
                <a:cxn ang="0">
                  <a:pos x="146" y="25"/>
                </a:cxn>
                <a:cxn ang="0">
                  <a:pos x="86" y="0"/>
                </a:cxn>
                <a:cxn ang="0">
                  <a:pos x="25" y="25"/>
                </a:cxn>
              </a:cxnLst>
              <a:rect l="0" t="0" r="r" b="b"/>
              <a:pathLst>
                <a:path w="171" h="172">
                  <a:moveTo>
                    <a:pt x="25" y="25"/>
                  </a:moveTo>
                  <a:cubicBezTo>
                    <a:pt x="8" y="42"/>
                    <a:pt x="0" y="62"/>
                    <a:pt x="0" y="86"/>
                  </a:cubicBezTo>
                  <a:cubicBezTo>
                    <a:pt x="0" y="110"/>
                    <a:pt x="8" y="130"/>
                    <a:pt x="25" y="147"/>
                  </a:cubicBezTo>
                  <a:cubicBezTo>
                    <a:pt x="42" y="163"/>
                    <a:pt x="62" y="172"/>
                    <a:pt x="86" y="172"/>
                  </a:cubicBezTo>
                  <a:cubicBezTo>
                    <a:pt x="109" y="172"/>
                    <a:pt x="130" y="163"/>
                    <a:pt x="146" y="147"/>
                  </a:cubicBezTo>
                  <a:cubicBezTo>
                    <a:pt x="163" y="130"/>
                    <a:pt x="171" y="110"/>
                    <a:pt x="171" y="86"/>
                  </a:cubicBezTo>
                  <a:cubicBezTo>
                    <a:pt x="171" y="62"/>
                    <a:pt x="163" y="42"/>
                    <a:pt x="146" y="25"/>
                  </a:cubicBezTo>
                  <a:cubicBezTo>
                    <a:pt x="130" y="8"/>
                    <a:pt x="109" y="0"/>
                    <a:pt x="86" y="0"/>
                  </a:cubicBezTo>
                  <a:cubicBezTo>
                    <a:pt x="62" y="0"/>
                    <a:pt x="42" y="8"/>
                    <a:pt x="25" y="2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C7C2F26D-CC73-C2DC-E039-E7E763B6E5A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2863" y="2227263"/>
              <a:ext cx="1803400" cy="3273425"/>
            </a:xfrm>
            <a:custGeom>
              <a:avLst/>
              <a:gdLst/>
              <a:ahLst/>
              <a:cxnLst>
                <a:cxn ang="0">
                  <a:pos x="478" y="328"/>
                </a:cxn>
                <a:cxn ang="0">
                  <a:pos x="410" y="91"/>
                </a:cxn>
                <a:cxn ang="0">
                  <a:pos x="349" y="13"/>
                </a:cxn>
                <a:cxn ang="0">
                  <a:pos x="320" y="2"/>
                </a:cxn>
                <a:cxn ang="0">
                  <a:pos x="308" y="0"/>
                </a:cxn>
                <a:cxn ang="0">
                  <a:pos x="242" y="2"/>
                </a:cxn>
                <a:cxn ang="0">
                  <a:pos x="241" y="2"/>
                </a:cxn>
                <a:cxn ang="0">
                  <a:pos x="239" y="2"/>
                </a:cxn>
                <a:cxn ang="0">
                  <a:pos x="174" y="0"/>
                </a:cxn>
                <a:cxn ang="0">
                  <a:pos x="162" y="2"/>
                </a:cxn>
                <a:cxn ang="0">
                  <a:pos x="133" y="13"/>
                </a:cxn>
                <a:cxn ang="0">
                  <a:pos x="71" y="91"/>
                </a:cxn>
                <a:cxn ang="0">
                  <a:pos x="4" y="328"/>
                </a:cxn>
                <a:cxn ang="0">
                  <a:pos x="0" y="350"/>
                </a:cxn>
                <a:cxn ang="0">
                  <a:pos x="5" y="368"/>
                </a:cxn>
                <a:cxn ang="0">
                  <a:pos x="20" y="378"/>
                </a:cxn>
                <a:cxn ang="0">
                  <a:pos x="47" y="378"/>
                </a:cxn>
                <a:cxn ang="0">
                  <a:pos x="71" y="342"/>
                </a:cxn>
                <a:cxn ang="0">
                  <a:pos x="110" y="217"/>
                </a:cxn>
                <a:cxn ang="0">
                  <a:pos x="137" y="124"/>
                </a:cxn>
                <a:cxn ang="0">
                  <a:pos x="157" y="122"/>
                </a:cxn>
                <a:cxn ang="0">
                  <a:pos x="40" y="527"/>
                </a:cxn>
                <a:cxn ang="0">
                  <a:pos x="147" y="529"/>
                </a:cxn>
                <a:cxn ang="0">
                  <a:pos x="147" y="842"/>
                </a:cxn>
                <a:cxn ang="0">
                  <a:pos x="163" y="869"/>
                </a:cxn>
                <a:cxn ang="0">
                  <a:pos x="186" y="873"/>
                </a:cxn>
                <a:cxn ang="0">
                  <a:pos x="227" y="841"/>
                </a:cxn>
                <a:cxn ang="0">
                  <a:pos x="232" y="529"/>
                </a:cxn>
                <a:cxn ang="0">
                  <a:pos x="241" y="529"/>
                </a:cxn>
                <a:cxn ang="0">
                  <a:pos x="241" y="529"/>
                </a:cxn>
                <a:cxn ang="0">
                  <a:pos x="250" y="529"/>
                </a:cxn>
                <a:cxn ang="0">
                  <a:pos x="255" y="841"/>
                </a:cxn>
                <a:cxn ang="0">
                  <a:pos x="296" y="873"/>
                </a:cxn>
                <a:cxn ang="0">
                  <a:pos x="319" y="869"/>
                </a:cxn>
                <a:cxn ang="0">
                  <a:pos x="335" y="842"/>
                </a:cxn>
                <a:cxn ang="0">
                  <a:pos x="334" y="529"/>
                </a:cxn>
                <a:cxn ang="0">
                  <a:pos x="442" y="527"/>
                </a:cxn>
                <a:cxn ang="0">
                  <a:pos x="325" y="122"/>
                </a:cxn>
                <a:cxn ang="0">
                  <a:pos x="345" y="124"/>
                </a:cxn>
                <a:cxn ang="0">
                  <a:pos x="372" y="217"/>
                </a:cxn>
                <a:cxn ang="0">
                  <a:pos x="410" y="342"/>
                </a:cxn>
                <a:cxn ang="0">
                  <a:pos x="435" y="378"/>
                </a:cxn>
                <a:cxn ang="0">
                  <a:pos x="462" y="378"/>
                </a:cxn>
                <a:cxn ang="0">
                  <a:pos x="476" y="368"/>
                </a:cxn>
                <a:cxn ang="0">
                  <a:pos x="481" y="350"/>
                </a:cxn>
                <a:cxn ang="0">
                  <a:pos x="478" y="328"/>
                </a:cxn>
              </a:cxnLst>
              <a:rect l="0" t="0" r="r" b="b"/>
              <a:pathLst>
                <a:path w="481" h="873">
                  <a:moveTo>
                    <a:pt x="478" y="328"/>
                  </a:moveTo>
                  <a:cubicBezTo>
                    <a:pt x="450" y="228"/>
                    <a:pt x="428" y="149"/>
                    <a:pt x="410" y="91"/>
                  </a:cubicBezTo>
                  <a:cubicBezTo>
                    <a:pt x="399" y="54"/>
                    <a:pt x="379" y="28"/>
                    <a:pt x="349" y="13"/>
                  </a:cubicBezTo>
                  <a:cubicBezTo>
                    <a:pt x="340" y="8"/>
                    <a:pt x="330" y="4"/>
                    <a:pt x="320" y="2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242" y="2"/>
                    <a:pt x="242" y="2"/>
                    <a:pt x="242" y="2"/>
                  </a:cubicBezTo>
                  <a:cubicBezTo>
                    <a:pt x="241" y="2"/>
                    <a:pt x="241" y="2"/>
                    <a:pt x="241" y="2"/>
                  </a:cubicBezTo>
                  <a:cubicBezTo>
                    <a:pt x="239" y="2"/>
                    <a:pt x="239" y="2"/>
                    <a:pt x="239" y="2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52" y="4"/>
                    <a:pt x="142" y="8"/>
                    <a:pt x="133" y="13"/>
                  </a:cubicBezTo>
                  <a:cubicBezTo>
                    <a:pt x="103" y="28"/>
                    <a:pt x="82" y="54"/>
                    <a:pt x="71" y="91"/>
                  </a:cubicBezTo>
                  <a:cubicBezTo>
                    <a:pt x="54" y="149"/>
                    <a:pt x="31" y="228"/>
                    <a:pt x="4" y="328"/>
                  </a:cubicBezTo>
                  <a:cubicBezTo>
                    <a:pt x="2" y="336"/>
                    <a:pt x="0" y="344"/>
                    <a:pt x="0" y="350"/>
                  </a:cubicBezTo>
                  <a:cubicBezTo>
                    <a:pt x="0" y="357"/>
                    <a:pt x="2" y="363"/>
                    <a:pt x="5" y="368"/>
                  </a:cubicBezTo>
                  <a:cubicBezTo>
                    <a:pt x="8" y="372"/>
                    <a:pt x="13" y="375"/>
                    <a:pt x="20" y="378"/>
                  </a:cubicBezTo>
                  <a:cubicBezTo>
                    <a:pt x="31" y="382"/>
                    <a:pt x="40" y="382"/>
                    <a:pt x="47" y="378"/>
                  </a:cubicBezTo>
                  <a:cubicBezTo>
                    <a:pt x="56" y="373"/>
                    <a:pt x="64" y="361"/>
                    <a:pt x="71" y="342"/>
                  </a:cubicBezTo>
                  <a:cubicBezTo>
                    <a:pt x="77" y="324"/>
                    <a:pt x="90" y="283"/>
                    <a:pt x="110" y="217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40" y="527"/>
                    <a:pt x="40" y="527"/>
                    <a:pt x="40" y="527"/>
                  </a:cubicBezTo>
                  <a:cubicBezTo>
                    <a:pt x="147" y="529"/>
                    <a:pt x="147" y="529"/>
                    <a:pt x="147" y="529"/>
                  </a:cubicBezTo>
                  <a:cubicBezTo>
                    <a:pt x="147" y="842"/>
                    <a:pt x="147" y="842"/>
                    <a:pt x="147" y="842"/>
                  </a:cubicBezTo>
                  <a:cubicBezTo>
                    <a:pt x="148" y="855"/>
                    <a:pt x="154" y="865"/>
                    <a:pt x="163" y="869"/>
                  </a:cubicBezTo>
                  <a:cubicBezTo>
                    <a:pt x="169" y="872"/>
                    <a:pt x="176" y="873"/>
                    <a:pt x="186" y="873"/>
                  </a:cubicBezTo>
                  <a:cubicBezTo>
                    <a:pt x="212" y="873"/>
                    <a:pt x="226" y="862"/>
                    <a:pt x="227" y="841"/>
                  </a:cubicBezTo>
                  <a:cubicBezTo>
                    <a:pt x="228" y="826"/>
                    <a:pt x="229" y="722"/>
                    <a:pt x="232" y="529"/>
                  </a:cubicBezTo>
                  <a:cubicBezTo>
                    <a:pt x="241" y="529"/>
                    <a:pt x="241" y="529"/>
                    <a:pt x="241" y="529"/>
                  </a:cubicBezTo>
                  <a:cubicBezTo>
                    <a:pt x="241" y="529"/>
                    <a:pt x="241" y="529"/>
                    <a:pt x="241" y="529"/>
                  </a:cubicBezTo>
                  <a:cubicBezTo>
                    <a:pt x="250" y="529"/>
                    <a:pt x="250" y="529"/>
                    <a:pt x="250" y="529"/>
                  </a:cubicBezTo>
                  <a:cubicBezTo>
                    <a:pt x="252" y="722"/>
                    <a:pt x="254" y="826"/>
                    <a:pt x="255" y="841"/>
                  </a:cubicBezTo>
                  <a:cubicBezTo>
                    <a:pt x="256" y="862"/>
                    <a:pt x="269" y="873"/>
                    <a:pt x="296" y="873"/>
                  </a:cubicBezTo>
                  <a:cubicBezTo>
                    <a:pt x="306" y="873"/>
                    <a:pt x="313" y="872"/>
                    <a:pt x="319" y="869"/>
                  </a:cubicBezTo>
                  <a:cubicBezTo>
                    <a:pt x="328" y="865"/>
                    <a:pt x="333" y="855"/>
                    <a:pt x="335" y="842"/>
                  </a:cubicBezTo>
                  <a:cubicBezTo>
                    <a:pt x="334" y="529"/>
                    <a:pt x="334" y="529"/>
                    <a:pt x="334" y="529"/>
                  </a:cubicBezTo>
                  <a:cubicBezTo>
                    <a:pt x="442" y="527"/>
                    <a:pt x="442" y="527"/>
                    <a:pt x="442" y="527"/>
                  </a:cubicBezTo>
                  <a:cubicBezTo>
                    <a:pt x="325" y="122"/>
                    <a:pt x="325" y="122"/>
                    <a:pt x="325" y="122"/>
                  </a:cubicBezTo>
                  <a:cubicBezTo>
                    <a:pt x="345" y="124"/>
                    <a:pt x="345" y="124"/>
                    <a:pt x="345" y="124"/>
                  </a:cubicBezTo>
                  <a:cubicBezTo>
                    <a:pt x="372" y="217"/>
                    <a:pt x="372" y="217"/>
                    <a:pt x="372" y="217"/>
                  </a:cubicBezTo>
                  <a:cubicBezTo>
                    <a:pt x="391" y="283"/>
                    <a:pt x="404" y="324"/>
                    <a:pt x="410" y="342"/>
                  </a:cubicBezTo>
                  <a:cubicBezTo>
                    <a:pt x="418" y="361"/>
                    <a:pt x="426" y="373"/>
                    <a:pt x="435" y="378"/>
                  </a:cubicBezTo>
                  <a:cubicBezTo>
                    <a:pt x="442" y="382"/>
                    <a:pt x="451" y="382"/>
                    <a:pt x="462" y="378"/>
                  </a:cubicBezTo>
                  <a:cubicBezTo>
                    <a:pt x="468" y="375"/>
                    <a:pt x="473" y="372"/>
                    <a:pt x="476" y="368"/>
                  </a:cubicBezTo>
                  <a:cubicBezTo>
                    <a:pt x="480" y="363"/>
                    <a:pt x="481" y="357"/>
                    <a:pt x="481" y="350"/>
                  </a:cubicBezTo>
                  <a:cubicBezTo>
                    <a:pt x="481" y="344"/>
                    <a:pt x="480" y="336"/>
                    <a:pt x="478" y="32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7E43DC6-1809-E971-F8CF-9388EF43136E}"/>
              </a:ext>
            </a:extLst>
          </p:cNvPr>
          <p:cNvSpPr txBox="1"/>
          <p:nvPr/>
        </p:nvSpPr>
        <p:spPr>
          <a:xfrm>
            <a:off x="6879506" y="3961160"/>
            <a:ext cx="4965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… while only two in 10 of the model’s ‘definitely not willing’ predictions are correct.</a:t>
            </a:r>
          </a:p>
        </p:txBody>
      </p:sp>
      <p:sp>
        <p:nvSpPr>
          <p:cNvPr id="6157" name="TextBox 6156">
            <a:extLst>
              <a:ext uri="{FF2B5EF4-FFF2-40B4-BE49-F238E27FC236}">
                <a16:creationId xmlns:a16="http://schemas.microsoft.com/office/drawing/2014/main" id="{E2A959C7-281D-D231-011A-F1BDEC43E668}"/>
              </a:ext>
            </a:extLst>
          </p:cNvPr>
          <p:cNvSpPr txBox="1"/>
          <p:nvPr/>
        </p:nvSpPr>
        <p:spPr>
          <a:xfrm>
            <a:off x="6866188" y="2641600"/>
            <a:ext cx="4965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Of the model’s ‘Unsure, leaning towards no’ predictions, only 14% are correct. </a:t>
            </a:r>
          </a:p>
        </p:txBody>
      </p:sp>
      <p:grpSp>
        <p:nvGrpSpPr>
          <p:cNvPr id="6183" name="Group 6182">
            <a:extLst>
              <a:ext uri="{FF2B5EF4-FFF2-40B4-BE49-F238E27FC236}">
                <a16:creationId xmlns:a16="http://schemas.microsoft.com/office/drawing/2014/main" id="{4FCAED0C-31BD-0CB8-2313-E8AF9EF5248F}"/>
              </a:ext>
            </a:extLst>
          </p:cNvPr>
          <p:cNvGrpSpPr/>
          <p:nvPr/>
        </p:nvGrpSpPr>
        <p:grpSpPr>
          <a:xfrm>
            <a:off x="6956826" y="3207259"/>
            <a:ext cx="3128623" cy="474972"/>
            <a:chOff x="7448663" y="2408704"/>
            <a:chExt cx="3128623" cy="474972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3701CBCA-63BE-4BE7-9CB1-9995F4CC1F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48663" y="2408704"/>
              <a:ext cx="196031" cy="474972"/>
              <a:chOff x="3543300" y="1363663"/>
              <a:chExt cx="1552575" cy="4137026"/>
            </a:xfrm>
            <a:solidFill>
              <a:schemeClr val="accent5"/>
            </a:solidFill>
          </p:grpSpPr>
          <p:sp>
            <p:nvSpPr>
              <p:cNvPr id="6155" name="Freeform 6">
                <a:extLst>
                  <a:ext uri="{FF2B5EF4-FFF2-40B4-BE49-F238E27FC236}">
                    <a16:creationId xmlns:a16="http://schemas.microsoft.com/office/drawing/2014/main" id="{A39E860B-42FB-4AD0-D1D9-44516B9746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56" name="Freeform 7">
                <a:extLst>
                  <a:ext uri="{FF2B5EF4-FFF2-40B4-BE49-F238E27FC236}">
                    <a16:creationId xmlns:a16="http://schemas.microsoft.com/office/drawing/2014/main" id="{13C1506B-6EF8-4CB6-F6B2-72BCB9ADE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D03CBDB9-90B7-E13F-08F0-214B100E927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53112" y="2408704"/>
              <a:ext cx="234541" cy="474972"/>
              <a:chOff x="1312863" y="1484313"/>
              <a:chExt cx="1803400" cy="4016375"/>
            </a:xfrm>
            <a:solidFill>
              <a:schemeClr val="accent5"/>
            </a:solidFill>
          </p:grpSpPr>
          <p:sp>
            <p:nvSpPr>
              <p:cNvPr id="6153" name="Freeform 8">
                <a:extLst>
                  <a:ext uri="{FF2B5EF4-FFF2-40B4-BE49-F238E27FC236}">
                    <a16:creationId xmlns:a16="http://schemas.microsoft.com/office/drawing/2014/main" id="{7D64B26F-7E52-4957-8914-D18570B7AA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54" name="Freeform 10">
                <a:extLst>
                  <a:ext uri="{FF2B5EF4-FFF2-40B4-BE49-F238E27FC236}">
                    <a16:creationId xmlns:a16="http://schemas.microsoft.com/office/drawing/2014/main" id="{B7350E28-19C0-148D-91AA-442EE5444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270AA0A1-1E81-7479-7E91-2627E7ABCA8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96071" y="2417171"/>
              <a:ext cx="196031" cy="466505"/>
              <a:chOff x="3543300" y="1437411"/>
              <a:chExt cx="1552575" cy="4063278"/>
            </a:xfrm>
            <a:solidFill>
              <a:schemeClr val="accent5"/>
            </a:solidFill>
          </p:grpSpPr>
          <p:sp>
            <p:nvSpPr>
              <p:cNvPr id="6151" name="Freeform 6">
                <a:extLst>
                  <a:ext uri="{FF2B5EF4-FFF2-40B4-BE49-F238E27FC236}">
                    <a16:creationId xmlns:a16="http://schemas.microsoft.com/office/drawing/2014/main" id="{17C0C269-31B6-612C-D4AF-AC5B328F6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7" y="1437411"/>
                <a:ext cx="671509" cy="671509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52" name="Freeform 7">
                <a:extLst>
                  <a:ext uri="{FF2B5EF4-FFF2-40B4-BE49-F238E27FC236}">
                    <a16:creationId xmlns:a16="http://schemas.microsoft.com/office/drawing/2014/main" id="{A8EFBB72-04DC-5821-0801-43B624E91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0006E16-B2ED-647D-6FDE-6836CAC19D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00520" y="2408704"/>
              <a:ext cx="234541" cy="474972"/>
              <a:chOff x="1312863" y="1484313"/>
              <a:chExt cx="1803400" cy="4016375"/>
            </a:xfrm>
            <a:solidFill>
              <a:schemeClr val="bg2"/>
            </a:solidFill>
          </p:grpSpPr>
          <p:sp>
            <p:nvSpPr>
              <p:cNvPr id="6149" name="Freeform 8">
                <a:extLst>
                  <a:ext uri="{FF2B5EF4-FFF2-40B4-BE49-F238E27FC236}">
                    <a16:creationId xmlns:a16="http://schemas.microsoft.com/office/drawing/2014/main" id="{EFA84ACA-78BB-0018-E529-40BB202F39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50" name="Freeform 10">
                <a:extLst>
                  <a:ext uri="{FF2B5EF4-FFF2-40B4-BE49-F238E27FC236}">
                    <a16:creationId xmlns:a16="http://schemas.microsoft.com/office/drawing/2014/main" id="{1FEE00D0-264B-2880-1706-EEBFC904FF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E14A6C5-E328-FF11-41AA-5E55CAC8B6A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43479" y="2408704"/>
              <a:ext cx="196031" cy="474972"/>
              <a:chOff x="3543300" y="1363663"/>
              <a:chExt cx="1552575" cy="4137026"/>
            </a:xfrm>
            <a:solidFill>
              <a:schemeClr val="bg2"/>
            </a:solidFill>
          </p:grpSpPr>
          <p:sp>
            <p:nvSpPr>
              <p:cNvPr id="6146" name="Freeform 6">
                <a:extLst>
                  <a:ext uri="{FF2B5EF4-FFF2-40B4-BE49-F238E27FC236}">
                    <a16:creationId xmlns:a16="http://schemas.microsoft.com/office/drawing/2014/main" id="{FB69105A-0F2B-056D-3E32-FCBBC2EC09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47" name="Freeform 7">
                <a:extLst>
                  <a:ext uri="{FF2B5EF4-FFF2-40B4-BE49-F238E27FC236}">
                    <a16:creationId xmlns:a16="http://schemas.microsoft.com/office/drawing/2014/main" id="{BC8F7AC7-5B56-FFB4-7B88-B9143FC514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03CC413-C63F-8AE9-C70E-909D4AD5337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47928" y="2408704"/>
              <a:ext cx="234541" cy="474972"/>
              <a:chOff x="1312863" y="1484313"/>
              <a:chExt cx="1803400" cy="4016375"/>
            </a:xfrm>
            <a:solidFill>
              <a:schemeClr val="bg2"/>
            </a:solidFill>
          </p:grpSpPr>
          <p:sp>
            <p:nvSpPr>
              <p:cNvPr id="6144" name="Freeform 8">
                <a:extLst>
                  <a:ext uri="{FF2B5EF4-FFF2-40B4-BE49-F238E27FC236}">
                    <a16:creationId xmlns:a16="http://schemas.microsoft.com/office/drawing/2014/main" id="{545DEFC5-7F49-D03B-E740-D601441C4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45" name="Freeform 10">
                <a:extLst>
                  <a:ext uri="{FF2B5EF4-FFF2-40B4-BE49-F238E27FC236}">
                    <a16:creationId xmlns:a16="http://schemas.microsoft.com/office/drawing/2014/main" id="{13BFECD5-21EB-3F2B-4C1C-EA8B76DFE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F4523193-6666-EFC0-E697-B8900397911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90887" y="2408704"/>
              <a:ext cx="196031" cy="474972"/>
              <a:chOff x="3543300" y="1363663"/>
              <a:chExt cx="1552575" cy="4137026"/>
            </a:xfrm>
            <a:solidFill>
              <a:schemeClr val="bg2"/>
            </a:solidFill>
          </p:grpSpPr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D7720014-D2F7-674E-81C1-44E7B12C34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3" name="Freeform 7">
                <a:extLst>
                  <a:ext uri="{FF2B5EF4-FFF2-40B4-BE49-F238E27FC236}">
                    <a16:creationId xmlns:a16="http://schemas.microsoft.com/office/drawing/2014/main" id="{F48B2DEA-BDC3-DF59-5337-DF6418E8EC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01DD93F-4FDB-004F-D5D0-7647AC072A3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95336" y="2408704"/>
              <a:ext cx="234541" cy="474972"/>
              <a:chOff x="1312863" y="1484313"/>
              <a:chExt cx="1803400" cy="4016375"/>
            </a:xfrm>
            <a:solidFill>
              <a:schemeClr val="bg2"/>
            </a:solidFill>
          </p:grpSpPr>
          <p:sp>
            <p:nvSpPr>
              <p:cNvPr id="60" name="Freeform 8">
                <a:extLst>
                  <a:ext uri="{FF2B5EF4-FFF2-40B4-BE49-F238E27FC236}">
                    <a16:creationId xmlns:a16="http://schemas.microsoft.com/office/drawing/2014/main" id="{44494DBC-CDAF-4D2C-132E-58584470E6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" name="Freeform 10">
                <a:extLst>
                  <a:ext uri="{FF2B5EF4-FFF2-40B4-BE49-F238E27FC236}">
                    <a16:creationId xmlns:a16="http://schemas.microsoft.com/office/drawing/2014/main" id="{E05EC00D-05E3-6C6A-B20C-035281E3B3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C27C4DBA-F9C5-D278-3D62-3D7B0413C68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38295" y="2408704"/>
              <a:ext cx="196031" cy="474972"/>
              <a:chOff x="3543300" y="1363663"/>
              <a:chExt cx="1552575" cy="4137026"/>
            </a:xfrm>
            <a:solidFill>
              <a:schemeClr val="bg2"/>
            </a:solidFill>
          </p:grpSpPr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6FF559D7-9695-4AFF-DA0B-50A60F1B91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" name="Freeform 7">
                <a:extLst>
                  <a:ext uri="{FF2B5EF4-FFF2-40B4-BE49-F238E27FC236}">
                    <a16:creationId xmlns:a16="http://schemas.microsoft.com/office/drawing/2014/main" id="{AC93718B-9692-AC29-69D8-FF707582C8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549D0A46-886A-9169-24CA-73FD95ABA9D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42745" y="2408704"/>
              <a:ext cx="234541" cy="474972"/>
              <a:chOff x="1312863" y="1484313"/>
              <a:chExt cx="1803400" cy="4016375"/>
            </a:xfrm>
            <a:solidFill>
              <a:schemeClr val="bg2"/>
            </a:solidFill>
          </p:grpSpPr>
          <p:sp>
            <p:nvSpPr>
              <p:cNvPr id="56" name="Freeform 8">
                <a:extLst>
                  <a:ext uri="{FF2B5EF4-FFF2-40B4-BE49-F238E27FC236}">
                    <a16:creationId xmlns:a16="http://schemas.microsoft.com/office/drawing/2014/main" id="{462D2045-9356-C23B-E8AD-D0E5F93144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Freeform 10">
                <a:extLst>
                  <a:ext uri="{FF2B5EF4-FFF2-40B4-BE49-F238E27FC236}">
                    <a16:creationId xmlns:a16="http://schemas.microsoft.com/office/drawing/2014/main" id="{29C2F3C2-ACBD-88B7-E465-1D0764E46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6184" name="Arrow: Right 6183">
            <a:extLst>
              <a:ext uri="{FF2B5EF4-FFF2-40B4-BE49-F238E27FC236}">
                <a16:creationId xmlns:a16="http://schemas.microsoft.com/office/drawing/2014/main" id="{CBE499B3-F45B-1C6C-4DB9-6240C09F5AB5}"/>
              </a:ext>
            </a:extLst>
          </p:cNvPr>
          <p:cNvSpPr/>
          <p:nvPr/>
        </p:nvSpPr>
        <p:spPr>
          <a:xfrm>
            <a:off x="2683939" y="3164820"/>
            <a:ext cx="3998106" cy="26418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85" name="Arrow: Right 6184">
            <a:extLst>
              <a:ext uri="{FF2B5EF4-FFF2-40B4-BE49-F238E27FC236}">
                <a16:creationId xmlns:a16="http://schemas.microsoft.com/office/drawing/2014/main" id="{E4C6DD5D-44CF-DBD5-F22B-E4A16904B793}"/>
              </a:ext>
            </a:extLst>
          </p:cNvPr>
          <p:cNvSpPr/>
          <p:nvPr/>
        </p:nvSpPr>
        <p:spPr>
          <a:xfrm rot="565749">
            <a:off x="2602178" y="3999133"/>
            <a:ext cx="4070498" cy="26779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cxnSp>
        <p:nvCxnSpPr>
          <p:cNvPr id="6186" name="Straight Connector 6185">
            <a:extLst>
              <a:ext uri="{FF2B5EF4-FFF2-40B4-BE49-F238E27FC236}">
                <a16:creationId xmlns:a16="http://schemas.microsoft.com/office/drawing/2014/main" id="{69ECCF26-5639-7BA4-F422-36029B4E591C}"/>
              </a:ext>
            </a:extLst>
          </p:cNvPr>
          <p:cNvCxnSpPr>
            <a:cxnSpLocks/>
          </p:cNvCxnSpPr>
          <p:nvPr/>
        </p:nvCxnSpPr>
        <p:spPr>
          <a:xfrm>
            <a:off x="6866188" y="2673500"/>
            <a:ext cx="0" cy="240245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6139F8D3-26C6-C6AF-8B65-8A0CAE0BF4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10"/>
          <a:stretch/>
        </p:blipFill>
        <p:spPr>
          <a:xfrm>
            <a:off x="7372486" y="3206702"/>
            <a:ext cx="119053" cy="47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506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5DBD5-00FE-0355-78BE-6A8A0C4059BE}"/>
              </a:ext>
            </a:extLst>
          </p:cNvPr>
          <p:cNvSpPr txBox="1">
            <a:spLocks/>
          </p:cNvSpPr>
          <p:nvPr/>
        </p:nvSpPr>
        <p:spPr>
          <a:xfrm>
            <a:off x="134163" y="494334"/>
            <a:ext cx="5203745" cy="66234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chemeClr val="accent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WAVE 2 </a:t>
            </a:r>
            <a:r>
              <a:rPr 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en-US" sz="4400" b="1" dirty="0">
                <a:solidFill>
                  <a:schemeClr val="accent2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Willingness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5A58AC-BC30-0CA8-A012-FFD96FD8A22D}"/>
              </a:ext>
            </a:extLst>
          </p:cNvPr>
          <p:cNvCxnSpPr>
            <a:cxnSpLocks/>
          </p:cNvCxnSpPr>
          <p:nvPr/>
        </p:nvCxnSpPr>
        <p:spPr>
          <a:xfrm>
            <a:off x="134163" y="1156678"/>
            <a:ext cx="5203745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Table 17">
            <a:extLst>
              <a:ext uri="{FF2B5EF4-FFF2-40B4-BE49-F238E27FC236}">
                <a16:creationId xmlns:a16="http://schemas.microsoft.com/office/drawing/2014/main" id="{3B744775-C252-F89A-098F-E243D460DE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654135"/>
              </p:ext>
            </p:extLst>
          </p:nvPr>
        </p:nvGraphicFramePr>
        <p:xfrm>
          <a:off x="134163" y="1565720"/>
          <a:ext cx="6173643" cy="3829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5243">
                  <a:extLst>
                    <a:ext uri="{9D8B030D-6E8A-4147-A177-3AD203B41FA5}">
                      <a16:colId xmlns:a16="http://schemas.microsoft.com/office/drawing/2014/main" val="367192041"/>
                    </a:ext>
                  </a:extLst>
                </a:gridCol>
                <a:gridCol w="1239600">
                  <a:extLst>
                    <a:ext uri="{9D8B030D-6E8A-4147-A177-3AD203B41FA5}">
                      <a16:colId xmlns:a16="http://schemas.microsoft.com/office/drawing/2014/main" val="3334662216"/>
                    </a:ext>
                  </a:extLst>
                </a:gridCol>
                <a:gridCol w="1239600">
                  <a:extLst>
                    <a:ext uri="{9D8B030D-6E8A-4147-A177-3AD203B41FA5}">
                      <a16:colId xmlns:a16="http://schemas.microsoft.com/office/drawing/2014/main" val="2514319751"/>
                    </a:ext>
                  </a:extLst>
                </a:gridCol>
                <a:gridCol w="1239600">
                  <a:extLst>
                    <a:ext uri="{9D8B030D-6E8A-4147-A177-3AD203B41FA5}">
                      <a16:colId xmlns:a16="http://schemas.microsoft.com/office/drawing/2014/main" val="2824586003"/>
                    </a:ext>
                  </a:extLst>
                </a:gridCol>
                <a:gridCol w="1239600">
                  <a:extLst>
                    <a:ext uri="{9D8B030D-6E8A-4147-A177-3AD203B41FA5}">
                      <a16:colId xmlns:a16="http://schemas.microsoft.com/office/drawing/2014/main" val="2440494528"/>
                    </a:ext>
                  </a:extLst>
                </a:gridCol>
              </a:tblGrid>
              <a:tr h="383882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Precision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(% correct predictions out of total class prediction)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Recall</a:t>
                      </a:r>
                    </a:p>
                    <a:p>
                      <a:pPr algn="r"/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% correct predictions out of true class values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F1 – Score</a:t>
                      </a:r>
                    </a:p>
                    <a:p>
                      <a:pPr algn="r"/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(Composite Precision/recall measure)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Support</a:t>
                      </a:r>
                    </a:p>
                    <a:p>
                      <a:pPr algn="r"/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(Total observations)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909487"/>
                  </a:ext>
                </a:extLst>
              </a:tr>
              <a:tr h="163505">
                <a:tc gridSpan="5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500112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Yes, definitely willing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0.89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0.77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0.82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355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091993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Unsure, leaning towards yes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0.36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0.28</a:t>
                      </a:r>
                      <a:endParaRPr lang="en-GB" sz="1100" dirty="0"/>
                    </a:p>
                  </a:txBody>
                  <a:tcPr anchor="ctr"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0.31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80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743717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Unsure, leaning towards no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0.20</a:t>
                      </a:r>
                      <a:endParaRPr lang="en-GB" sz="11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0.47</a:t>
                      </a:r>
                      <a:endParaRPr lang="en-GB" sz="16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0.28</a:t>
                      </a:r>
                      <a:endParaRPr lang="en-GB" sz="11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36</a:t>
                      </a:r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065777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No, definitely not willing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0.23</a:t>
                      </a:r>
                      <a:endParaRPr lang="en-GB" sz="11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0.38</a:t>
                      </a:r>
                      <a:endParaRPr lang="en-GB" sz="16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0.29</a:t>
                      </a:r>
                      <a:endParaRPr lang="en-GB" sz="11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29</a:t>
                      </a:r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0254599"/>
                  </a:ext>
                </a:extLst>
              </a:tr>
              <a:tr h="170614">
                <a:tc gridSpan="5">
                  <a:txBody>
                    <a:bodyPr/>
                    <a:lstStyle/>
                    <a:p>
                      <a:pPr algn="r"/>
                      <a:endParaRPr lang="en-GB" sz="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998350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Accuracy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0.64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500</a:t>
                      </a:r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5679503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Macro Avg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0.42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0.47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0.43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500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940062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Weighted Avg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0.72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0.64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0.67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500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110109"/>
                  </a:ext>
                </a:extLst>
              </a:tr>
            </a:tbl>
          </a:graphicData>
        </a:graphic>
      </p:graphicFrame>
      <p:grpSp>
        <p:nvGrpSpPr>
          <p:cNvPr id="75" name="Group 74">
            <a:extLst>
              <a:ext uri="{FF2B5EF4-FFF2-40B4-BE49-F238E27FC236}">
                <a16:creationId xmlns:a16="http://schemas.microsoft.com/office/drawing/2014/main" id="{2B04F423-4FEF-787C-534D-472FCE5A8EF3}"/>
              </a:ext>
            </a:extLst>
          </p:cNvPr>
          <p:cNvGrpSpPr/>
          <p:nvPr/>
        </p:nvGrpSpPr>
        <p:grpSpPr>
          <a:xfrm>
            <a:off x="6895682" y="4422385"/>
            <a:ext cx="3128623" cy="474972"/>
            <a:chOff x="7276910" y="5444067"/>
            <a:chExt cx="3128623" cy="474972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872025D3-E0BD-E47A-2485-174A1DBBEFF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76910" y="5444067"/>
              <a:ext cx="196031" cy="474972"/>
              <a:chOff x="3543300" y="1363663"/>
              <a:chExt cx="1552575" cy="4137026"/>
            </a:xfrm>
            <a:solidFill>
              <a:schemeClr val="accent5"/>
            </a:solidFill>
          </p:grpSpPr>
          <p:sp>
            <p:nvSpPr>
              <p:cNvPr id="104" name="Freeform 6">
                <a:extLst>
                  <a:ext uri="{FF2B5EF4-FFF2-40B4-BE49-F238E27FC236}">
                    <a16:creationId xmlns:a16="http://schemas.microsoft.com/office/drawing/2014/main" id="{BDAE1EA6-361A-9BD0-BFC9-90B68C67B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5" name="Freeform 7">
                <a:extLst>
                  <a:ext uri="{FF2B5EF4-FFF2-40B4-BE49-F238E27FC236}">
                    <a16:creationId xmlns:a16="http://schemas.microsoft.com/office/drawing/2014/main" id="{10EC5AAD-858C-BD65-D50C-E5DF101FD8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C9B24FF-C741-DD1A-0469-1DCA466D13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81359" y="5444067"/>
              <a:ext cx="234541" cy="474972"/>
              <a:chOff x="1312863" y="1484313"/>
              <a:chExt cx="1803400" cy="4016375"/>
            </a:xfrm>
            <a:solidFill>
              <a:schemeClr val="accent5"/>
            </a:solidFill>
          </p:grpSpPr>
          <p:sp>
            <p:nvSpPr>
              <p:cNvPr id="102" name="Freeform 8">
                <a:extLst>
                  <a:ext uri="{FF2B5EF4-FFF2-40B4-BE49-F238E27FC236}">
                    <a16:creationId xmlns:a16="http://schemas.microsoft.com/office/drawing/2014/main" id="{5E74DBBD-DA22-8F56-85FC-53A4519CEC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3" name="Freeform 10">
                <a:extLst>
                  <a:ext uri="{FF2B5EF4-FFF2-40B4-BE49-F238E27FC236}">
                    <a16:creationId xmlns:a16="http://schemas.microsoft.com/office/drawing/2014/main" id="{E00E9008-F8B2-6368-E451-F8D4F5279C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44BFBBA5-1FAC-4B12-786A-7CBCE4844D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24318" y="5444067"/>
              <a:ext cx="196031" cy="474972"/>
              <a:chOff x="3543300" y="1363663"/>
              <a:chExt cx="1552575" cy="4137026"/>
            </a:xfrm>
            <a:solidFill>
              <a:schemeClr val="accent5"/>
            </a:solidFill>
          </p:grpSpPr>
          <p:sp>
            <p:nvSpPr>
              <p:cNvPr id="100" name="Freeform 6">
                <a:extLst>
                  <a:ext uri="{FF2B5EF4-FFF2-40B4-BE49-F238E27FC236}">
                    <a16:creationId xmlns:a16="http://schemas.microsoft.com/office/drawing/2014/main" id="{0261CD10-9F67-EC96-7749-2F88DC7889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1" name="Freeform 7">
                <a:extLst>
                  <a:ext uri="{FF2B5EF4-FFF2-40B4-BE49-F238E27FC236}">
                    <a16:creationId xmlns:a16="http://schemas.microsoft.com/office/drawing/2014/main" id="{BF0808D6-AB02-BD15-9880-9172686B24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D60F8B95-197D-2425-FC87-7C85F6E54F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28767" y="5444067"/>
              <a:ext cx="234541" cy="474972"/>
              <a:chOff x="1312863" y="1484313"/>
              <a:chExt cx="1803400" cy="4016375"/>
            </a:xfrm>
            <a:solidFill>
              <a:schemeClr val="accent5"/>
            </a:solidFill>
          </p:grpSpPr>
          <p:sp>
            <p:nvSpPr>
              <p:cNvPr id="98" name="Freeform 8">
                <a:extLst>
                  <a:ext uri="{FF2B5EF4-FFF2-40B4-BE49-F238E27FC236}">
                    <a16:creationId xmlns:a16="http://schemas.microsoft.com/office/drawing/2014/main" id="{3313609C-7BFE-333E-A2B6-E359C985F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9" name="Freeform 10">
                <a:extLst>
                  <a:ext uri="{FF2B5EF4-FFF2-40B4-BE49-F238E27FC236}">
                    <a16:creationId xmlns:a16="http://schemas.microsoft.com/office/drawing/2014/main" id="{FBF6A598-FA1D-4D9A-4012-E6E06D903A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6A11AF68-C60D-C0BF-0F5E-042D194619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71726" y="5444067"/>
              <a:ext cx="196031" cy="474972"/>
              <a:chOff x="3543300" y="1363663"/>
              <a:chExt cx="1552575" cy="4137026"/>
            </a:xfrm>
            <a:solidFill>
              <a:schemeClr val="accent5"/>
            </a:solidFill>
          </p:grpSpPr>
          <p:sp>
            <p:nvSpPr>
              <p:cNvPr id="96" name="Freeform 6">
                <a:extLst>
                  <a:ext uri="{FF2B5EF4-FFF2-40B4-BE49-F238E27FC236}">
                    <a16:creationId xmlns:a16="http://schemas.microsoft.com/office/drawing/2014/main" id="{4CB654B0-3882-BE18-45B7-DB97F56ED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7" name="Freeform 7">
                <a:extLst>
                  <a:ext uri="{FF2B5EF4-FFF2-40B4-BE49-F238E27FC236}">
                    <a16:creationId xmlns:a16="http://schemas.microsoft.com/office/drawing/2014/main" id="{47023D03-A18D-675D-7BA4-7DC61B16D5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6D6DA36-36E2-BD4D-6C6C-0EE3444E4E8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76175" y="5444067"/>
              <a:ext cx="234541" cy="474972"/>
              <a:chOff x="1312863" y="1484313"/>
              <a:chExt cx="1803400" cy="4016375"/>
            </a:xfrm>
            <a:solidFill>
              <a:schemeClr val="accent5"/>
            </a:solidFill>
          </p:grpSpPr>
          <p:sp>
            <p:nvSpPr>
              <p:cNvPr id="94" name="Freeform 8">
                <a:extLst>
                  <a:ext uri="{FF2B5EF4-FFF2-40B4-BE49-F238E27FC236}">
                    <a16:creationId xmlns:a16="http://schemas.microsoft.com/office/drawing/2014/main" id="{E63DF2D7-E158-2B93-7AED-6233924EC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5" name="Freeform 10">
                <a:extLst>
                  <a:ext uri="{FF2B5EF4-FFF2-40B4-BE49-F238E27FC236}">
                    <a16:creationId xmlns:a16="http://schemas.microsoft.com/office/drawing/2014/main" id="{AD31AB99-1116-6D26-71B6-337B8FC192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2BEFC75D-E27A-B00A-A34F-8A529D121BD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19134" y="5444067"/>
              <a:ext cx="196031" cy="474972"/>
              <a:chOff x="3543300" y="1363663"/>
              <a:chExt cx="1552575" cy="4137026"/>
            </a:xfrm>
            <a:solidFill>
              <a:schemeClr val="bg2"/>
            </a:solidFill>
          </p:grpSpPr>
          <p:sp>
            <p:nvSpPr>
              <p:cNvPr id="92" name="Freeform 6">
                <a:extLst>
                  <a:ext uri="{FF2B5EF4-FFF2-40B4-BE49-F238E27FC236}">
                    <a16:creationId xmlns:a16="http://schemas.microsoft.com/office/drawing/2014/main" id="{95356FF8-570B-2901-4308-96912B95F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91CDB35F-AE05-A639-82B5-674BAECC1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3AA92267-765A-CAAC-C9BC-2C8B5E544C2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23583" y="5444067"/>
              <a:ext cx="234541" cy="474972"/>
              <a:chOff x="1312863" y="1484313"/>
              <a:chExt cx="1803400" cy="4016375"/>
            </a:xfrm>
            <a:solidFill>
              <a:schemeClr val="bg2"/>
            </a:solidFill>
          </p:grpSpPr>
          <p:sp>
            <p:nvSpPr>
              <p:cNvPr id="90" name="Freeform 8">
                <a:extLst>
                  <a:ext uri="{FF2B5EF4-FFF2-40B4-BE49-F238E27FC236}">
                    <a16:creationId xmlns:a16="http://schemas.microsoft.com/office/drawing/2014/main" id="{9385124F-B356-0C0A-B9C1-BFDCE5D50A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1" name="Freeform 10">
                <a:extLst>
                  <a:ext uri="{FF2B5EF4-FFF2-40B4-BE49-F238E27FC236}">
                    <a16:creationId xmlns:a16="http://schemas.microsoft.com/office/drawing/2014/main" id="{A479ECCC-D65E-274E-3ADC-9D43D0795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BC81214B-6559-3957-D594-8EEC7566676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6542" y="5444067"/>
              <a:ext cx="196031" cy="474972"/>
              <a:chOff x="3543300" y="1363663"/>
              <a:chExt cx="1552575" cy="4137026"/>
            </a:xfrm>
            <a:solidFill>
              <a:schemeClr val="bg2"/>
            </a:solidFill>
          </p:grpSpPr>
          <p:sp>
            <p:nvSpPr>
              <p:cNvPr id="88" name="Freeform 6">
                <a:extLst>
                  <a:ext uri="{FF2B5EF4-FFF2-40B4-BE49-F238E27FC236}">
                    <a16:creationId xmlns:a16="http://schemas.microsoft.com/office/drawing/2014/main" id="{CDFA70EC-18E2-CCB4-CDA9-C2D6D5F2A6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9" name="Freeform 7">
                <a:extLst>
                  <a:ext uri="{FF2B5EF4-FFF2-40B4-BE49-F238E27FC236}">
                    <a16:creationId xmlns:a16="http://schemas.microsoft.com/office/drawing/2014/main" id="{1ACC1026-DDDF-48EF-C554-2CA1C8DED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A174700A-889B-82E8-9BE8-AEE5618962A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70992" y="5444067"/>
              <a:ext cx="234541" cy="474972"/>
              <a:chOff x="1312863" y="1484313"/>
              <a:chExt cx="1803400" cy="4016375"/>
            </a:xfrm>
            <a:solidFill>
              <a:schemeClr val="bg2"/>
            </a:solidFill>
          </p:grpSpPr>
          <p:sp>
            <p:nvSpPr>
              <p:cNvPr id="86" name="Freeform 8">
                <a:extLst>
                  <a:ext uri="{FF2B5EF4-FFF2-40B4-BE49-F238E27FC236}">
                    <a16:creationId xmlns:a16="http://schemas.microsoft.com/office/drawing/2014/main" id="{AA32197E-D84E-669D-057D-D83C6DA8E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7" name="Freeform 10">
                <a:extLst>
                  <a:ext uri="{FF2B5EF4-FFF2-40B4-BE49-F238E27FC236}">
                    <a16:creationId xmlns:a16="http://schemas.microsoft.com/office/drawing/2014/main" id="{596EA97B-3A81-6F50-CBC7-6FEA1F7F0A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FFA9C8A0-6E36-5627-CF2B-9E2C0983CB11}"/>
              </a:ext>
            </a:extLst>
          </p:cNvPr>
          <p:cNvSpPr txBox="1"/>
          <p:nvPr/>
        </p:nvSpPr>
        <p:spPr>
          <a:xfrm>
            <a:off x="6818362" y="3849884"/>
            <a:ext cx="4965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… but has gotten worse at predicting those ‘</a:t>
            </a:r>
            <a:r>
              <a:rPr lang="en-US" sz="1400" b="1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definitely not willing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’. It now only predicts </a:t>
            </a:r>
            <a:r>
              <a:rPr lang="en-US" sz="1400" b="1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4 out of every 10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 of this group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332EBA07-D027-90AB-2AA1-3A1E31491A92}"/>
              </a:ext>
            </a:extLst>
          </p:cNvPr>
          <p:cNvSpPr txBox="1"/>
          <p:nvPr/>
        </p:nvSpPr>
        <p:spPr>
          <a:xfrm>
            <a:off x="6805044" y="2530324"/>
            <a:ext cx="4965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model correctly predicts about a </a:t>
            </a:r>
            <a:r>
              <a:rPr lang="en-US" sz="1400" b="1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half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 of those who are truly ‘unsure but leaning towards no’…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64C3E380-9AA4-8EB6-192D-C8D7FEA5AF32}"/>
              </a:ext>
            </a:extLst>
          </p:cNvPr>
          <p:cNvGrpSpPr/>
          <p:nvPr/>
        </p:nvGrpSpPr>
        <p:grpSpPr>
          <a:xfrm>
            <a:off x="6895682" y="3095426"/>
            <a:ext cx="3128623" cy="474972"/>
            <a:chOff x="7448663" y="2408704"/>
            <a:chExt cx="3128623" cy="474972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F0B975B5-E477-D0D4-9B76-EDF54BBCEE3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48663" y="2408704"/>
              <a:ext cx="196031" cy="474972"/>
              <a:chOff x="3543300" y="1363663"/>
              <a:chExt cx="1552575" cy="4137026"/>
            </a:xfrm>
            <a:solidFill>
              <a:schemeClr val="accent5"/>
            </a:solidFill>
          </p:grpSpPr>
          <p:sp>
            <p:nvSpPr>
              <p:cNvPr id="138" name="Freeform 6">
                <a:extLst>
                  <a:ext uri="{FF2B5EF4-FFF2-40B4-BE49-F238E27FC236}">
                    <a16:creationId xmlns:a16="http://schemas.microsoft.com/office/drawing/2014/main" id="{E3444F90-07F9-FB53-D4F7-24D5F58760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9" name="Freeform 7">
                <a:extLst>
                  <a:ext uri="{FF2B5EF4-FFF2-40B4-BE49-F238E27FC236}">
                    <a16:creationId xmlns:a16="http://schemas.microsoft.com/office/drawing/2014/main" id="{84C30CFC-E534-E2E7-63B7-691288258E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FFDD9C26-6E39-08FE-FAF8-5C7C7745759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53112" y="2408704"/>
              <a:ext cx="234541" cy="474972"/>
              <a:chOff x="1312863" y="1484313"/>
              <a:chExt cx="1803400" cy="4016375"/>
            </a:xfrm>
            <a:solidFill>
              <a:schemeClr val="accent5"/>
            </a:solidFill>
          </p:grpSpPr>
          <p:sp>
            <p:nvSpPr>
              <p:cNvPr id="136" name="Freeform 8">
                <a:extLst>
                  <a:ext uri="{FF2B5EF4-FFF2-40B4-BE49-F238E27FC236}">
                    <a16:creationId xmlns:a16="http://schemas.microsoft.com/office/drawing/2014/main" id="{8222074C-4054-AE3F-A680-8099E73E4B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7" name="Freeform 10">
                <a:extLst>
                  <a:ext uri="{FF2B5EF4-FFF2-40B4-BE49-F238E27FC236}">
                    <a16:creationId xmlns:a16="http://schemas.microsoft.com/office/drawing/2014/main" id="{5559E95B-EE7A-DB56-3C90-DDA973AF70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7F612B99-F61F-DFA7-E0A2-BD8EB3AB6C8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96071" y="2408704"/>
              <a:ext cx="196031" cy="474972"/>
              <a:chOff x="3543300" y="1363663"/>
              <a:chExt cx="1552574" cy="4137024"/>
            </a:xfrm>
            <a:solidFill>
              <a:schemeClr val="accent5"/>
            </a:solidFill>
          </p:grpSpPr>
          <p:sp>
            <p:nvSpPr>
              <p:cNvPr id="134" name="Freeform 6">
                <a:extLst>
                  <a:ext uri="{FF2B5EF4-FFF2-40B4-BE49-F238E27FC236}">
                    <a16:creationId xmlns:a16="http://schemas.microsoft.com/office/drawing/2014/main" id="{265DE735-347A-2908-4DFB-C2439D5B1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5" name="Freeform 7">
                <a:extLst>
                  <a:ext uri="{FF2B5EF4-FFF2-40B4-BE49-F238E27FC236}">
                    <a16:creationId xmlns:a16="http://schemas.microsoft.com/office/drawing/2014/main" id="{DE3C54EA-B736-A2C2-7D42-033EA79A5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7CFD0FD-E2B8-E924-E6E9-39AFEB3366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00520" y="2408704"/>
              <a:ext cx="234541" cy="474972"/>
              <a:chOff x="1312863" y="1484313"/>
              <a:chExt cx="1803400" cy="4016375"/>
            </a:xfrm>
            <a:solidFill>
              <a:schemeClr val="bg2"/>
            </a:solidFill>
          </p:grpSpPr>
          <p:sp>
            <p:nvSpPr>
              <p:cNvPr id="132" name="Freeform 8">
                <a:extLst>
                  <a:ext uri="{FF2B5EF4-FFF2-40B4-BE49-F238E27FC236}">
                    <a16:creationId xmlns:a16="http://schemas.microsoft.com/office/drawing/2014/main" id="{EF9D056A-F8F5-0C1E-F642-5DB7A8E671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3" name="Freeform 10">
                <a:extLst>
                  <a:ext uri="{FF2B5EF4-FFF2-40B4-BE49-F238E27FC236}">
                    <a16:creationId xmlns:a16="http://schemas.microsoft.com/office/drawing/2014/main" id="{1CB363CC-B30E-6129-18B5-2C645E781A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30B188CF-55C0-D9FA-DF35-909236C5E9B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43479" y="2408704"/>
              <a:ext cx="196031" cy="474972"/>
              <a:chOff x="3543300" y="1363663"/>
              <a:chExt cx="1552575" cy="4137026"/>
            </a:xfrm>
            <a:solidFill>
              <a:schemeClr val="bg2"/>
            </a:solidFill>
          </p:grpSpPr>
          <p:sp>
            <p:nvSpPr>
              <p:cNvPr id="130" name="Freeform 6">
                <a:extLst>
                  <a:ext uri="{FF2B5EF4-FFF2-40B4-BE49-F238E27FC236}">
                    <a16:creationId xmlns:a16="http://schemas.microsoft.com/office/drawing/2014/main" id="{673C0A79-479B-9B4D-D328-E1BF9863E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31" name="Freeform 7">
                <a:extLst>
                  <a:ext uri="{FF2B5EF4-FFF2-40B4-BE49-F238E27FC236}">
                    <a16:creationId xmlns:a16="http://schemas.microsoft.com/office/drawing/2014/main" id="{5A237077-504D-4925-1B91-A5DB1C7A8E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7FB48AF2-600B-9E24-4AA9-7EAA7B57DA5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47928" y="2408704"/>
              <a:ext cx="234541" cy="474972"/>
              <a:chOff x="1312863" y="1484313"/>
              <a:chExt cx="1803400" cy="4016375"/>
            </a:xfrm>
            <a:solidFill>
              <a:schemeClr val="bg2"/>
            </a:solidFill>
          </p:grpSpPr>
          <p:sp>
            <p:nvSpPr>
              <p:cNvPr id="128" name="Freeform 8">
                <a:extLst>
                  <a:ext uri="{FF2B5EF4-FFF2-40B4-BE49-F238E27FC236}">
                    <a16:creationId xmlns:a16="http://schemas.microsoft.com/office/drawing/2014/main" id="{FD0DB596-5956-FBB7-73E7-85CCD27699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9" name="Freeform 10">
                <a:extLst>
                  <a:ext uri="{FF2B5EF4-FFF2-40B4-BE49-F238E27FC236}">
                    <a16:creationId xmlns:a16="http://schemas.microsoft.com/office/drawing/2014/main" id="{C2BAA177-E722-C40B-BE18-61405125AD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33817F0-B7A8-BD18-1CE6-B8B723A541B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90887" y="2408704"/>
              <a:ext cx="196031" cy="474972"/>
              <a:chOff x="3543300" y="1363663"/>
              <a:chExt cx="1552575" cy="4137026"/>
            </a:xfrm>
            <a:solidFill>
              <a:schemeClr val="bg2"/>
            </a:solidFill>
          </p:grpSpPr>
          <p:sp>
            <p:nvSpPr>
              <p:cNvPr id="126" name="Freeform 6">
                <a:extLst>
                  <a:ext uri="{FF2B5EF4-FFF2-40B4-BE49-F238E27FC236}">
                    <a16:creationId xmlns:a16="http://schemas.microsoft.com/office/drawing/2014/main" id="{BA36E7C7-ACD1-3849-5D80-52C5B44D0E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7" name="Freeform 7">
                <a:extLst>
                  <a:ext uri="{FF2B5EF4-FFF2-40B4-BE49-F238E27FC236}">
                    <a16:creationId xmlns:a16="http://schemas.microsoft.com/office/drawing/2014/main" id="{2795EB8F-D61E-C7E3-451A-81E9C9F5E4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2419A7CA-F252-CE8A-8BB8-E1434B53F93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95336" y="2408704"/>
              <a:ext cx="234541" cy="474972"/>
              <a:chOff x="1312863" y="1484313"/>
              <a:chExt cx="1803400" cy="4016375"/>
            </a:xfrm>
            <a:solidFill>
              <a:schemeClr val="bg2"/>
            </a:solidFill>
          </p:grpSpPr>
          <p:sp>
            <p:nvSpPr>
              <p:cNvPr id="124" name="Freeform 8">
                <a:extLst>
                  <a:ext uri="{FF2B5EF4-FFF2-40B4-BE49-F238E27FC236}">
                    <a16:creationId xmlns:a16="http://schemas.microsoft.com/office/drawing/2014/main" id="{F21659D2-0E35-E254-4AA7-58BFDE06B6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5" name="Freeform 10">
                <a:extLst>
                  <a:ext uri="{FF2B5EF4-FFF2-40B4-BE49-F238E27FC236}">
                    <a16:creationId xmlns:a16="http://schemas.microsoft.com/office/drawing/2014/main" id="{AD4207EB-BB07-5C82-6F4F-68CD344899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569A6FB8-C276-2116-BE8A-464719E2C8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38295" y="2408704"/>
              <a:ext cx="196031" cy="474972"/>
              <a:chOff x="3543300" y="1363663"/>
              <a:chExt cx="1552575" cy="4137026"/>
            </a:xfrm>
            <a:solidFill>
              <a:schemeClr val="bg2"/>
            </a:solidFill>
          </p:grpSpPr>
          <p:sp>
            <p:nvSpPr>
              <p:cNvPr id="122" name="Freeform 6">
                <a:extLst>
                  <a:ext uri="{FF2B5EF4-FFF2-40B4-BE49-F238E27FC236}">
                    <a16:creationId xmlns:a16="http://schemas.microsoft.com/office/drawing/2014/main" id="{896FC1FB-20C2-D4B8-7138-A1B2F8B5D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3" name="Freeform 7">
                <a:extLst>
                  <a:ext uri="{FF2B5EF4-FFF2-40B4-BE49-F238E27FC236}">
                    <a16:creationId xmlns:a16="http://schemas.microsoft.com/office/drawing/2014/main" id="{2C198D15-8E8F-FEF8-A806-ECC2D381C8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6A56A31D-1276-0ED2-0876-AEADDC7C9C3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42745" y="2408704"/>
              <a:ext cx="234541" cy="474972"/>
              <a:chOff x="1312863" y="1484313"/>
              <a:chExt cx="1803400" cy="4016375"/>
            </a:xfrm>
            <a:solidFill>
              <a:schemeClr val="bg2"/>
            </a:solidFill>
          </p:grpSpPr>
          <p:sp>
            <p:nvSpPr>
              <p:cNvPr id="120" name="Freeform 8">
                <a:extLst>
                  <a:ext uri="{FF2B5EF4-FFF2-40B4-BE49-F238E27FC236}">
                    <a16:creationId xmlns:a16="http://schemas.microsoft.com/office/drawing/2014/main" id="{8440E4BC-3FF7-B278-8DCB-78F816A89E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1" name="Freeform 10">
                <a:extLst>
                  <a:ext uri="{FF2B5EF4-FFF2-40B4-BE49-F238E27FC236}">
                    <a16:creationId xmlns:a16="http://schemas.microsoft.com/office/drawing/2014/main" id="{781C90C5-5D38-A351-5977-5E241F1D3B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17623468-9A0D-68D5-FB5D-A0B9611550BE}"/>
              </a:ext>
            </a:extLst>
          </p:cNvPr>
          <p:cNvCxnSpPr>
            <a:cxnSpLocks/>
          </p:cNvCxnSpPr>
          <p:nvPr/>
        </p:nvCxnSpPr>
        <p:spPr>
          <a:xfrm>
            <a:off x="6805044" y="2562224"/>
            <a:ext cx="0" cy="240245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149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946BBC-6566-4BC6-4257-093B84B7EF42}"/>
              </a:ext>
            </a:extLst>
          </p:cNvPr>
          <p:cNvSpPr txBox="1"/>
          <p:nvPr/>
        </p:nvSpPr>
        <p:spPr>
          <a:xfrm>
            <a:off x="179913" y="756438"/>
            <a:ext cx="25781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accent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WAVE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7EB9EA-B08A-3ABB-1FA4-6B5A5CC0B719}"/>
              </a:ext>
            </a:extLst>
          </p:cNvPr>
          <p:cNvSpPr txBox="1"/>
          <p:nvPr/>
        </p:nvSpPr>
        <p:spPr>
          <a:xfrm>
            <a:off x="618065" y="2853154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6"/>
                </a:solidFill>
              </a:rPr>
              <a:t>Create the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B193C3-8715-F453-7731-65EBE2682541}"/>
              </a:ext>
            </a:extLst>
          </p:cNvPr>
          <p:cNvSpPr txBox="1"/>
          <p:nvPr/>
        </p:nvSpPr>
        <p:spPr>
          <a:xfrm>
            <a:off x="3638551" y="285361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6"/>
                </a:solidFill>
              </a:rPr>
              <a:t>Refine the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6F860C-6828-727F-8328-56CC11AAEB0F}"/>
              </a:ext>
            </a:extLst>
          </p:cNvPr>
          <p:cNvSpPr txBox="1"/>
          <p:nvPr/>
        </p:nvSpPr>
        <p:spPr>
          <a:xfrm>
            <a:off x="6533093" y="2886446"/>
            <a:ext cx="16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Create intention predictions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35EF96-54F1-C32B-114C-19016922B8E7}"/>
              </a:ext>
            </a:extLst>
          </p:cNvPr>
          <p:cNvSpPr txBox="1"/>
          <p:nvPr/>
        </p:nvSpPr>
        <p:spPr>
          <a:xfrm>
            <a:off x="9852026" y="4285681"/>
            <a:ext cx="160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6"/>
                </a:solidFill>
              </a:defRPr>
            </a:lvl1pPr>
          </a:lstStyle>
          <a:p>
            <a:r>
              <a:rPr lang="en-GB" sz="1400" dirty="0"/>
              <a:t>Use previous model’s intention predictions to explore relationship between willingness and uptake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8D8825-BDE2-50F8-17E8-40B24E8A423E}"/>
              </a:ext>
            </a:extLst>
          </p:cNvPr>
          <p:cNvSpPr txBox="1"/>
          <p:nvPr/>
        </p:nvSpPr>
        <p:spPr>
          <a:xfrm>
            <a:off x="9852026" y="2710710"/>
            <a:ext cx="1600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6"/>
                </a:solidFill>
              </a:defRPr>
            </a:lvl1pPr>
          </a:lstStyle>
          <a:p>
            <a:r>
              <a:rPr lang="en-GB" dirty="0"/>
              <a:t>Wave 2 create a model to predict uptake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D827B8-B9F5-49C4-C7D2-448C8DB0A43C}"/>
              </a:ext>
            </a:extLst>
          </p:cNvPr>
          <p:cNvSpPr txBox="1"/>
          <p:nvPr/>
        </p:nvSpPr>
        <p:spPr>
          <a:xfrm>
            <a:off x="3208864" y="756438"/>
            <a:ext cx="25781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accent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WAVE 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7EBF79-FD9C-E32E-8F25-068FD9990538}"/>
              </a:ext>
            </a:extLst>
          </p:cNvPr>
          <p:cNvSpPr txBox="1"/>
          <p:nvPr/>
        </p:nvSpPr>
        <p:spPr>
          <a:xfrm>
            <a:off x="9238193" y="853494"/>
            <a:ext cx="2590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chemeClr val="accent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WAVE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11115F-374D-B7B4-E926-82524A75A726}"/>
              </a:ext>
            </a:extLst>
          </p:cNvPr>
          <p:cNvSpPr txBox="1"/>
          <p:nvPr/>
        </p:nvSpPr>
        <p:spPr>
          <a:xfrm>
            <a:off x="618065" y="1895102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6"/>
                </a:solidFill>
              </a:rPr>
              <a:t>Intention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6C96F4-F9D7-CA5D-296A-8EC0CA5AD939}"/>
              </a:ext>
            </a:extLst>
          </p:cNvPr>
          <p:cNvSpPr txBox="1"/>
          <p:nvPr/>
        </p:nvSpPr>
        <p:spPr>
          <a:xfrm>
            <a:off x="3638551" y="1895102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6"/>
                </a:solidFill>
              </a:rPr>
              <a:t>Intention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874DF9-33F3-94AE-9748-051DC1515F09}"/>
              </a:ext>
            </a:extLst>
          </p:cNvPr>
          <p:cNvSpPr txBox="1"/>
          <p:nvPr/>
        </p:nvSpPr>
        <p:spPr>
          <a:xfrm>
            <a:off x="9733493" y="1878586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accent6"/>
                </a:solidFill>
              </a:rPr>
              <a:t>Uptake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F1FF4C82-0311-FEBA-6DD9-367900ACB136}"/>
              </a:ext>
            </a:extLst>
          </p:cNvPr>
          <p:cNvSpPr/>
          <p:nvPr/>
        </p:nvSpPr>
        <p:spPr>
          <a:xfrm>
            <a:off x="2212055" y="3013501"/>
            <a:ext cx="1432706" cy="26418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E71ADA11-6F01-2674-9B90-FA64B2B5F3E2}"/>
              </a:ext>
            </a:extLst>
          </p:cNvPr>
          <p:cNvSpPr/>
          <p:nvPr/>
        </p:nvSpPr>
        <p:spPr>
          <a:xfrm>
            <a:off x="5022850" y="3013501"/>
            <a:ext cx="1432706" cy="26418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54F6CE3-159E-60A2-D69C-DF94E81B7ACB}"/>
              </a:ext>
            </a:extLst>
          </p:cNvPr>
          <p:cNvSpPr/>
          <p:nvPr/>
        </p:nvSpPr>
        <p:spPr>
          <a:xfrm>
            <a:off x="8133293" y="3031515"/>
            <a:ext cx="1432706" cy="26418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B3C940E-F7D8-94AC-F95E-4FE19AA5D994}"/>
              </a:ext>
            </a:extLst>
          </p:cNvPr>
          <p:cNvSpPr/>
          <p:nvPr/>
        </p:nvSpPr>
        <p:spPr>
          <a:xfrm rot="2263173">
            <a:off x="7801681" y="3941893"/>
            <a:ext cx="2045131" cy="26418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D80A0B0-4720-1276-63FA-53DCE3D72B6D}"/>
              </a:ext>
            </a:extLst>
          </p:cNvPr>
          <p:cNvSpPr/>
          <p:nvPr/>
        </p:nvSpPr>
        <p:spPr>
          <a:xfrm rot="16200000">
            <a:off x="10351751" y="3781604"/>
            <a:ext cx="600750" cy="26418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76E52540-734F-0E4D-F7C7-53A1BB25F529}"/>
              </a:ext>
            </a:extLst>
          </p:cNvPr>
          <p:cNvSpPr>
            <a:spLocks noChangeAspect="1"/>
          </p:cNvSpPr>
          <p:nvPr/>
        </p:nvSpPr>
        <p:spPr bwMode="auto">
          <a:xfrm>
            <a:off x="962302" y="3713983"/>
            <a:ext cx="718218" cy="720000"/>
          </a:xfrm>
          <a:custGeom>
            <a:avLst/>
            <a:gdLst>
              <a:gd name="T0" fmla="*/ 477 w 538"/>
              <a:gd name="T1" fmla="*/ 2 h 539"/>
              <a:gd name="T2" fmla="*/ 389 w 538"/>
              <a:gd name="T3" fmla="*/ 50 h 539"/>
              <a:gd name="T4" fmla="*/ 204 w 538"/>
              <a:gd name="T5" fmla="*/ 341 h 539"/>
              <a:gd name="T6" fmla="*/ 154 w 538"/>
              <a:gd name="T7" fmla="*/ 240 h 539"/>
              <a:gd name="T8" fmla="*/ 19 w 538"/>
              <a:gd name="T9" fmla="*/ 296 h 539"/>
              <a:gd name="T10" fmla="*/ 125 w 538"/>
              <a:gd name="T11" fmla="*/ 526 h 539"/>
              <a:gd name="T12" fmla="*/ 153 w 538"/>
              <a:gd name="T13" fmla="*/ 539 h 539"/>
              <a:gd name="T14" fmla="*/ 200 w 538"/>
              <a:gd name="T15" fmla="*/ 529 h 539"/>
              <a:gd name="T16" fmla="*/ 244 w 538"/>
              <a:gd name="T17" fmla="*/ 504 h 539"/>
              <a:gd name="T18" fmla="*/ 262 w 538"/>
              <a:gd name="T19" fmla="*/ 479 h 539"/>
              <a:gd name="T20" fmla="*/ 516 w 538"/>
              <a:gd name="T21" fmla="*/ 29 h 539"/>
              <a:gd name="T22" fmla="*/ 477 w 538"/>
              <a:gd name="T23" fmla="*/ 2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8" h="539">
                <a:moveTo>
                  <a:pt x="477" y="2"/>
                </a:moveTo>
                <a:cubicBezTo>
                  <a:pt x="444" y="7"/>
                  <a:pt x="410" y="23"/>
                  <a:pt x="389" y="50"/>
                </a:cubicBezTo>
                <a:cubicBezTo>
                  <a:pt x="317" y="140"/>
                  <a:pt x="256" y="238"/>
                  <a:pt x="204" y="341"/>
                </a:cubicBezTo>
                <a:cubicBezTo>
                  <a:pt x="189" y="307"/>
                  <a:pt x="172" y="273"/>
                  <a:pt x="154" y="240"/>
                </a:cubicBezTo>
                <a:cubicBezTo>
                  <a:pt x="132" y="201"/>
                  <a:pt x="0" y="262"/>
                  <a:pt x="19" y="296"/>
                </a:cubicBezTo>
                <a:cubicBezTo>
                  <a:pt x="59" y="370"/>
                  <a:pt x="94" y="447"/>
                  <a:pt x="125" y="526"/>
                </a:cubicBezTo>
                <a:cubicBezTo>
                  <a:pt x="129" y="537"/>
                  <a:pt x="142" y="539"/>
                  <a:pt x="153" y="539"/>
                </a:cubicBezTo>
                <a:cubicBezTo>
                  <a:pt x="169" y="539"/>
                  <a:pt x="185" y="534"/>
                  <a:pt x="200" y="529"/>
                </a:cubicBezTo>
                <a:cubicBezTo>
                  <a:pt x="216" y="523"/>
                  <a:pt x="231" y="515"/>
                  <a:pt x="244" y="504"/>
                </a:cubicBezTo>
                <a:cubicBezTo>
                  <a:pt x="252" y="497"/>
                  <a:pt x="259" y="488"/>
                  <a:pt x="262" y="479"/>
                </a:cubicBezTo>
                <a:cubicBezTo>
                  <a:pt x="324" y="317"/>
                  <a:pt x="409" y="165"/>
                  <a:pt x="516" y="29"/>
                </a:cubicBezTo>
                <a:cubicBezTo>
                  <a:pt x="538" y="2"/>
                  <a:pt x="491" y="0"/>
                  <a:pt x="477" y="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F2420AC7-BCB8-1F7A-D8F5-56C8E45A0D96}"/>
              </a:ext>
            </a:extLst>
          </p:cNvPr>
          <p:cNvSpPr>
            <a:spLocks noChangeAspect="1"/>
          </p:cNvSpPr>
          <p:nvPr/>
        </p:nvSpPr>
        <p:spPr bwMode="auto">
          <a:xfrm>
            <a:off x="4089326" y="3723997"/>
            <a:ext cx="718218" cy="720000"/>
          </a:xfrm>
          <a:custGeom>
            <a:avLst/>
            <a:gdLst>
              <a:gd name="T0" fmla="*/ 477 w 538"/>
              <a:gd name="T1" fmla="*/ 2 h 539"/>
              <a:gd name="T2" fmla="*/ 389 w 538"/>
              <a:gd name="T3" fmla="*/ 50 h 539"/>
              <a:gd name="T4" fmla="*/ 204 w 538"/>
              <a:gd name="T5" fmla="*/ 341 h 539"/>
              <a:gd name="T6" fmla="*/ 154 w 538"/>
              <a:gd name="T7" fmla="*/ 240 h 539"/>
              <a:gd name="T8" fmla="*/ 19 w 538"/>
              <a:gd name="T9" fmla="*/ 296 h 539"/>
              <a:gd name="T10" fmla="*/ 125 w 538"/>
              <a:gd name="T11" fmla="*/ 526 h 539"/>
              <a:gd name="T12" fmla="*/ 153 w 538"/>
              <a:gd name="T13" fmla="*/ 539 h 539"/>
              <a:gd name="T14" fmla="*/ 200 w 538"/>
              <a:gd name="T15" fmla="*/ 529 h 539"/>
              <a:gd name="T16" fmla="*/ 244 w 538"/>
              <a:gd name="T17" fmla="*/ 504 h 539"/>
              <a:gd name="T18" fmla="*/ 262 w 538"/>
              <a:gd name="T19" fmla="*/ 479 h 539"/>
              <a:gd name="T20" fmla="*/ 516 w 538"/>
              <a:gd name="T21" fmla="*/ 29 h 539"/>
              <a:gd name="T22" fmla="*/ 477 w 538"/>
              <a:gd name="T23" fmla="*/ 2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8" h="539">
                <a:moveTo>
                  <a:pt x="477" y="2"/>
                </a:moveTo>
                <a:cubicBezTo>
                  <a:pt x="444" y="7"/>
                  <a:pt x="410" y="23"/>
                  <a:pt x="389" y="50"/>
                </a:cubicBezTo>
                <a:cubicBezTo>
                  <a:pt x="317" y="140"/>
                  <a:pt x="256" y="238"/>
                  <a:pt x="204" y="341"/>
                </a:cubicBezTo>
                <a:cubicBezTo>
                  <a:pt x="189" y="307"/>
                  <a:pt x="172" y="273"/>
                  <a:pt x="154" y="240"/>
                </a:cubicBezTo>
                <a:cubicBezTo>
                  <a:pt x="132" y="201"/>
                  <a:pt x="0" y="262"/>
                  <a:pt x="19" y="296"/>
                </a:cubicBezTo>
                <a:cubicBezTo>
                  <a:pt x="59" y="370"/>
                  <a:pt x="94" y="447"/>
                  <a:pt x="125" y="526"/>
                </a:cubicBezTo>
                <a:cubicBezTo>
                  <a:pt x="129" y="537"/>
                  <a:pt x="142" y="539"/>
                  <a:pt x="153" y="539"/>
                </a:cubicBezTo>
                <a:cubicBezTo>
                  <a:pt x="169" y="539"/>
                  <a:pt x="185" y="534"/>
                  <a:pt x="200" y="529"/>
                </a:cubicBezTo>
                <a:cubicBezTo>
                  <a:pt x="216" y="523"/>
                  <a:pt x="231" y="515"/>
                  <a:pt x="244" y="504"/>
                </a:cubicBezTo>
                <a:cubicBezTo>
                  <a:pt x="252" y="497"/>
                  <a:pt x="259" y="488"/>
                  <a:pt x="262" y="479"/>
                </a:cubicBezTo>
                <a:cubicBezTo>
                  <a:pt x="324" y="317"/>
                  <a:pt x="409" y="165"/>
                  <a:pt x="516" y="29"/>
                </a:cubicBezTo>
                <a:cubicBezTo>
                  <a:pt x="538" y="2"/>
                  <a:pt x="491" y="0"/>
                  <a:pt x="477" y="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CCEFC891-AFF6-2C41-850F-CAC04F77CB0B}"/>
              </a:ext>
            </a:extLst>
          </p:cNvPr>
          <p:cNvSpPr>
            <a:spLocks noChangeAspect="1"/>
          </p:cNvSpPr>
          <p:nvPr/>
        </p:nvSpPr>
        <p:spPr bwMode="auto">
          <a:xfrm>
            <a:off x="6974084" y="3713983"/>
            <a:ext cx="718218" cy="720000"/>
          </a:xfrm>
          <a:custGeom>
            <a:avLst/>
            <a:gdLst>
              <a:gd name="T0" fmla="*/ 477 w 538"/>
              <a:gd name="T1" fmla="*/ 2 h 539"/>
              <a:gd name="T2" fmla="*/ 389 w 538"/>
              <a:gd name="T3" fmla="*/ 50 h 539"/>
              <a:gd name="T4" fmla="*/ 204 w 538"/>
              <a:gd name="T5" fmla="*/ 341 h 539"/>
              <a:gd name="T6" fmla="*/ 154 w 538"/>
              <a:gd name="T7" fmla="*/ 240 h 539"/>
              <a:gd name="T8" fmla="*/ 19 w 538"/>
              <a:gd name="T9" fmla="*/ 296 h 539"/>
              <a:gd name="T10" fmla="*/ 125 w 538"/>
              <a:gd name="T11" fmla="*/ 526 h 539"/>
              <a:gd name="T12" fmla="*/ 153 w 538"/>
              <a:gd name="T13" fmla="*/ 539 h 539"/>
              <a:gd name="T14" fmla="*/ 200 w 538"/>
              <a:gd name="T15" fmla="*/ 529 h 539"/>
              <a:gd name="T16" fmla="*/ 244 w 538"/>
              <a:gd name="T17" fmla="*/ 504 h 539"/>
              <a:gd name="T18" fmla="*/ 262 w 538"/>
              <a:gd name="T19" fmla="*/ 479 h 539"/>
              <a:gd name="T20" fmla="*/ 516 w 538"/>
              <a:gd name="T21" fmla="*/ 29 h 539"/>
              <a:gd name="T22" fmla="*/ 477 w 538"/>
              <a:gd name="T23" fmla="*/ 2 h 5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538" h="539">
                <a:moveTo>
                  <a:pt x="477" y="2"/>
                </a:moveTo>
                <a:cubicBezTo>
                  <a:pt x="444" y="7"/>
                  <a:pt x="410" y="23"/>
                  <a:pt x="389" y="50"/>
                </a:cubicBezTo>
                <a:cubicBezTo>
                  <a:pt x="317" y="140"/>
                  <a:pt x="256" y="238"/>
                  <a:pt x="204" y="341"/>
                </a:cubicBezTo>
                <a:cubicBezTo>
                  <a:pt x="189" y="307"/>
                  <a:pt x="172" y="273"/>
                  <a:pt x="154" y="240"/>
                </a:cubicBezTo>
                <a:cubicBezTo>
                  <a:pt x="132" y="201"/>
                  <a:pt x="0" y="262"/>
                  <a:pt x="19" y="296"/>
                </a:cubicBezTo>
                <a:cubicBezTo>
                  <a:pt x="59" y="370"/>
                  <a:pt x="94" y="447"/>
                  <a:pt x="125" y="526"/>
                </a:cubicBezTo>
                <a:cubicBezTo>
                  <a:pt x="129" y="537"/>
                  <a:pt x="142" y="539"/>
                  <a:pt x="153" y="539"/>
                </a:cubicBezTo>
                <a:cubicBezTo>
                  <a:pt x="169" y="539"/>
                  <a:pt x="185" y="534"/>
                  <a:pt x="200" y="529"/>
                </a:cubicBezTo>
                <a:cubicBezTo>
                  <a:pt x="216" y="523"/>
                  <a:pt x="231" y="515"/>
                  <a:pt x="244" y="504"/>
                </a:cubicBezTo>
                <a:cubicBezTo>
                  <a:pt x="252" y="497"/>
                  <a:pt x="259" y="488"/>
                  <a:pt x="262" y="479"/>
                </a:cubicBezTo>
                <a:cubicBezTo>
                  <a:pt x="324" y="317"/>
                  <a:pt x="409" y="165"/>
                  <a:pt x="516" y="29"/>
                </a:cubicBezTo>
                <a:cubicBezTo>
                  <a:pt x="538" y="2"/>
                  <a:pt x="491" y="0"/>
                  <a:pt x="477" y="2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2254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5DBD5-00FE-0355-78BE-6A8A0C4059BE}"/>
              </a:ext>
            </a:extLst>
          </p:cNvPr>
          <p:cNvSpPr txBox="1">
            <a:spLocks/>
          </p:cNvSpPr>
          <p:nvPr/>
        </p:nvSpPr>
        <p:spPr>
          <a:xfrm>
            <a:off x="134163" y="494334"/>
            <a:ext cx="5203745" cy="66234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chemeClr val="accent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WAVE 2 </a:t>
            </a:r>
            <a:r>
              <a:rPr 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en-US" sz="4400" b="1" dirty="0">
                <a:solidFill>
                  <a:schemeClr val="accent2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Uptake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5A58AC-BC30-0CA8-A012-FFD96FD8A22D}"/>
              </a:ext>
            </a:extLst>
          </p:cNvPr>
          <p:cNvCxnSpPr>
            <a:cxnSpLocks/>
          </p:cNvCxnSpPr>
          <p:nvPr/>
        </p:nvCxnSpPr>
        <p:spPr>
          <a:xfrm>
            <a:off x="134163" y="1156678"/>
            <a:ext cx="5203745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Table 17">
            <a:extLst>
              <a:ext uri="{FF2B5EF4-FFF2-40B4-BE49-F238E27FC236}">
                <a16:creationId xmlns:a16="http://schemas.microsoft.com/office/drawing/2014/main" id="{F0701AAB-127D-0EC1-C262-FC54155674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584455"/>
              </p:ext>
            </p:extLst>
          </p:nvPr>
        </p:nvGraphicFramePr>
        <p:xfrm>
          <a:off x="134163" y="1819022"/>
          <a:ext cx="6198000" cy="29762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600">
                  <a:extLst>
                    <a:ext uri="{9D8B030D-6E8A-4147-A177-3AD203B41FA5}">
                      <a16:colId xmlns:a16="http://schemas.microsoft.com/office/drawing/2014/main" val="367192041"/>
                    </a:ext>
                  </a:extLst>
                </a:gridCol>
                <a:gridCol w="1239600">
                  <a:extLst>
                    <a:ext uri="{9D8B030D-6E8A-4147-A177-3AD203B41FA5}">
                      <a16:colId xmlns:a16="http://schemas.microsoft.com/office/drawing/2014/main" val="3334662216"/>
                    </a:ext>
                  </a:extLst>
                </a:gridCol>
                <a:gridCol w="1239600">
                  <a:extLst>
                    <a:ext uri="{9D8B030D-6E8A-4147-A177-3AD203B41FA5}">
                      <a16:colId xmlns:a16="http://schemas.microsoft.com/office/drawing/2014/main" val="2514319751"/>
                    </a:ext>
                  </a:extLst>
                </a:gridCol>
                <a:gridCol w="1239600">
                  <a:extLst>
                    <a:ext uri="{9D8B030D-6E8A-4147-A177-3AD203B41FA5}">
                      <a16:colId xmlns:a16="http://schemas.microsoft.com/office/drawing/2014/main" val="2824586003"/>
                    </a:ext>
                  </a:extLst>
                </a:gridCol>
                <a:gridCol w="1239600">
                  <a:extLst>
                    <a:ext uri="{9D8B030D-6E8A-4147-A177-3AD203B41FA5}">
                      <a16:colId xmlns:a16="http://schemas.microsoft.com/office/drawing/2014/main" val="2440494528"/>
                    </a:ext>
                  </a:extLst>
                </a:gridCol>
              </a:tblGrid>
              <a:tr h="383882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Precision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(% correct predictions out of total class prediction)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Recall</a:t>
                      </a:r>
                    </a:p>
                    <a:p>
                      <a:pPr algn="r"/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% correct predictions out of true class values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F1 – Score</a:t>
                      </a:r>
                    </a:p>
                    <a:p>
                      <a:pPr algn="r"/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(Composite Precision/recall measure)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Support</a:t>
                      </a:r>
                    </a:p>
                    <a:p>
                      <a:pPr algn="r"/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(Total observations)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909487"/>
                  </a:ext>
                </a:extLst>
              </a:tr>
              <a:tr h="163505">
                <a:tc gridSpan="5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500112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No, haven’t taken vaccine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0.19</a:t>
                      </a:r>
                      <a:endParaRPr lang="en-GB" sz="11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0.70</a:t>
                      </a:r>
                      <a:endParaRPr lang="en-GB" sz="16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0.30</a:t>
                      </a:r>
                      <a:endParaRPr lang="en-GB" sz="11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66</a:t>
                      </a:r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065777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Yes, have had at least one shot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0.98</a:t>
                      </a:r>
                      <a:endParaRPr lang="en-GB" sz="1100" dirty="0"/>
                    </a:p>
                  </a:txBody>
                  <a:tcPr anchor="ctr"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0.82</a:t>
                      </a:r>
                      <a:endParaRPr lang="en-GB" sz="16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0.89</a:t>
                      </a:r>
                      <a:endParaRPr lang="en-GB" sz="1100" dirty="0"/>
                    </a:p>
                  </a:txBody>
                  <a:tcPr anchor="ctr">
                    <a:lnL w="381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1096</a:t>
                      </a:r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0254599"/>
                  </a:ext>
                </a:extLst>
              </a:tr>
              <a:tr h="170614">
                <a:tc gridSpan="5">
                  <a:txBody>
                    <a:bodyPr/>
                    <a:lstStyle/>
                    <a:p>
                      <a:pPr algn="r"/>
                      <a:endParaRPr lang="en-GB" sz="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998350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Accuracy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0.81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1162</a:t>
                      </a:r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5679503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Macro Avg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0.58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0.76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0.60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1162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940062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Weighted Avg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0.93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0.81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0.86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1162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110109"/>
                  </a:ext>
                </a:extLst>
              </a:tr>
            </a:tbl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156CD6F6-6F32-161F-2673-FF07B798ACC0}"/>
              </a:ext>
            </a:extLst>
          </p:cNvPr>
          <p:cNvGrpSpPr/>
          <p:nvPr/>
        </p:nvGrpSpPr>
        <p:grpSpPr>
          <a:xfrm>
            <a:off x="7165572" y="4168486"/>
            <a:ext cx="3128623" cy="474972"/>
            <a:chOff x="7276910" y="5444067"/>
            <a:chExt cx="3128623" cy="474972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556508D-D18D-9394-C238-A4669D5B95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76910" y="5444067"/>
              <a:ext cx="196031" cy="474972"/>
              <a:chOff x="3543300" y="1363663"/>
              <a:chExt cx="1552575" cy="4137026"/>
            </a:xfrm>
            <a:solidFill>
              <a:schemeClr val="accent5"/>
            </a:solidFill>
          </p:grpSpPr>
          <p:sp>
            <p:nvSpPr>
              <p:cNvPr id="37" name="Freeform 6">
                <a:extLst>
                  <a:ext uri="{FF2B5EF4-FFF2-40B4-BE49-F238E27FC236}">
                    <a16:creationId xmlns:a16="http://schemas.microsoft.com/office/drawing/2014/main" id="{A92D161D-B56C-01D0-91C0-3EF28A5F0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" name="Freeform 7">
                <a:extLst>
                  <a:ext uri="{FF2B5EF4-FFF2-40B4-BE49-F238E27FC236}">
                    <a16:creationId xmlns:a16="http://schemas.microsoft.com/office/drawing/2014/main" id="{536A0848-370E-CA8F-289C-443CD8ACBF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7F90B9A-EB5F-051A-498B-E75DEC10C25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81359" y="5444067"/>
              <a:ext cx="234541" cy="474972"/>
              <a:chOff x="1312863" y="1484313"/>
              <a:chExt cx="1803400" cy="4016375"/>
            </a:xfrm>
            <a:solidFill>
              <a:schemeClr val="accent5"/>
            </a:solidFill>
          </p:grpSpPr>
          <p:sp>
            <p:nvSpPr>
              <p:cNvPr id="35" name="Freeform 8">
                <a:extLst>
                  <a:ext uri="{FF2B5EF4-FFF2-40B4-BE49-F238E27FC236}">
                    <a16:creationId xmlns:a16="http://schemas.microsoft.com/office/drawing/2014/main" id="{98A353FB-2951-CC44-71E5-7B8F1BAFA1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" name="Freeform 10">
                <a:extLst>
                  <a:ext uri="{FF2B5EF4-FFF2-40B4-BE49-F238E27FC236}">
                    <a16:creationId xmlns:a16="http://schemas.microsoft.com/office/drawing/2014/main" id="{09862947-28E0-9C2D-B49D-28A10C14A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88F8C0A-7BB4-C732-104B-27F0147057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24318" y="5444067"/>
              <a:ext cx="196031" cy="474972"/>
              <a:chOff x="3543300" y="1363663"/>
              <a:chExt cx="1552575" cy="4137026"/>
            </a:xfrm>
            <a:solidFill>
              <a:schemeClr val="accent5"/>
            </a:solidFill>
          </p:grpSpPr>
          <p:sp>
            <p:nvSpPr>
              <p:cNvPr id="33" name="Freeform 6">
                <a:extLst>
                  <a:ext uri="{FF2B5EF4-FFF2-40B4-BE49-F238E27FC236}">
                    <a16:creationId xmlns:a16="http://schemas.microsoft.com/office/drawing/2014/main" id="{4E91AB00-B0A9-ABB3-52BA-95F98C4A9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" name="Freeform 7">
                <a:extLst>
                  <a:ext uri="{FF2B5EF4-FFF2-40B4-BE49-F238E27FC236}">
                    <a16:creationId xmlns:a16="http://schemas.microsoft.com/office/drawing/2014/main" id="{78F50FED-9EFE-9143-9A04-65C5DE4D7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B92E9A2-BC3E-0460-3A59-6E31F8530B2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28767" y="5444067"/>
              <a:ext cx="234541" cy="474972"/>
              <a:chOff x="1312863" y="1484313"/>
              <a:chExt cx="1803400" cy="4016375"/>
            </a:xfrm>
            <a:solidFill>
              <a:schemeClr val="accent5"/>
            </a:solidFill>
          </p:grpSpPr>
          <p:sp>
            <p:nvSpPr>
              <p:cNvPr id="31" name="Freeform 8">
                <a:extLst>
                  <a:ext uri="{FF2B5EF4-FFF2-40B4-BE49-F238E27FC236}">
                    <a16:creationId xmlns:a16="http://schemas.microsoft.com/office/drawing/2014/main" id="{707D8760-7425-7B2A-F189-CC88BC7633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21133EF3-0CC8-32AF-7268-4F6A2A1C51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8008C1-9415-BAB9-CA0F-DB579B93237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571726" y="5444067"/>
              <a:ext cx="196031" cy="474972"/>
              <a:chOff x="3543300" y="1363663"/>
              <a:chExt cx="1552575" cy="4137026"/>
            </a:xfrm>
            <a:solidFill>
              <a:schemeClr val="accent5"/>
            </a:solidFill>
          </p:grpSpPr>
          <p:sp>
            <p:nvSpPr>
              <p:cNvPr id="29" name="Freeform 6">
                <a:extLst>
                  <a:ext uri="{FF2B5EF4-FFF2-40B4-BE49-F238E27FC236}">
                    <a16:creationId xmlns:a16="http://schemas.microsoft.com/office/drawing/2014/main" id="{5996877B-BA18-5651-3C77-A922518EA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7">
                <a:extLst>
                  <a:ext uri="{FF2B5EF4-FFF2-40B4-BE49-F238E27FC236}">
                    <a16:creationId xmlns:a16="http://schemas.microsoft.com/office/drawing/2014/main" id="{CEF6B050-9E82-7D54-7803-1223A811D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4AC310C-F0C4-83FF-92F8-8BC6F71EB2E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76175" y="5444067"/>
              <a:ext cx="234541" cy="474972"/>
              <a:chOff x="1312863" y="1484313"/>
              <a:chExt cx="1803400" cy="4016375"/>
            </a:xfrm>
            <a:solidFill>
              <a:schemeClr val="accent5"/>
            </a:solidFill>
          </p:grpSpPr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D8327CAB-7EDC-38EA-911D-BD969FE92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10">
                <a:extLst>
                  <a:ext uri="{FF2B5EF4-FFF2-40B4-BE49-F238E27FC236}">
                    <a16:creationId xmlns:a16="http://schemas.microsoft.com/office/drawing/2014/main" id="{B7725F9E-463B-C6DC-673D-BCC56A0F19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66821B4-193A-7D35-EC2C-1374C2023CA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219134" y="5444067"/>
              <a:ext cx="196031" cy="474972"/>
              <a:chOff x="3543300" y="1363663"/>
              <a:chExt cx="1552575" cy="4137026"/>
            </a:xfrm>
            <a:solidFill>
              <a:schemeClr val="bg2"/>
            </a:solidFill>
          </p:grpSpPr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05D8C663-374F-29B8-8B98-27E50AE17D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5B171829-5977-D8B8-FBBE-691B2F7FAB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10E252B-A88A-20AF-F9C2-A4A309215A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523583" y="5444067"/>
              <a:ext cx="234541" cy="474972"/>
              <a:chOff x="1312863" y="1484313"/>
              <a:chExt cx="1803400" cy="4016375"/>
            </a:xfrm>
            <a:solidFill>
              <a:schemeClr val="bg2"/>
            </a:solidFill>
          </p:grpSpPr>
          <p:sp>
            <p:nvSpPr>
              <p:cNvPr id="23" name="Freeform 8">
                <a:extLst>
                  <a:ext uri="{FF2B5EF4-FFF2-40B4-BE49-F238E27FC236}">
                    <a16:creationId xmlns:a16="http://schemas.microsoft.com/office/drawing/2014/main" id="{7CF70656-07C1-A78A-7841-8BAB9EC01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10">
                <a:extLst>
                  <a:ext uri="{FF2B5EF4-FFF2-40B4-BE49-F238E27FC236}">
                    <a16:creationId xmlns:a16="http://schemas.microsoft.com/office/drawing/2014/main" id="{6E1A36DB-F93E-FA67-23D8-65E11A3409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ADF43C5-2296-EA4D-A33C-79CE7982169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866542" y="5444067"/>
              <a:ext cx="196031" cy="474972"/>
              <a:chOff x="3543300" y="1363663"/>
              <a:chExt cx="1552575" cy="4137026"/>
            </a:xfrm>
            <a:solidFill>
              <a:schemeClr val="bg2"/>
            </a:solidFill>
          </p:grpSpPr>
          <p:sp>
            <p:nvSpPr>
              <p:cNvPr id="21" name="Freeform 6">
                <a:extLst>
                  <a:ext uri="{FF2B5EF4-FFF2-40B4-BE49-F238E27FC236}">
                    <a16:creationId xmlns:a16="http://schemas.microsoft.com/office/drawing/2014/main" id="{E0498596-D004-F560-DCB4-B7B5C36B4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54D3B018-ACED-2ADD-DDBE-8B06AA54B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4A67354-5DEA-FFFD-136E-265B9497E3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170992" y="5444067"/>
              <a:ext cx="234541" cy="474972"/>
              <a:chOff x="1312863" y="1484313"/>
              <a:chExt cx="1803400" cy="4016375"/>
            </a:xfrm>
            <a:solidFill>
              <a:schemeClr val="bg2"/>
            </a:solidFill>
          </p:grpSpPr>
          <p:sp>
            <p:nvSpPr>
              <p:cNvPr id="19" name="Freeform 8">
                <a:extLst>
                  <a:ext uri="{FF2B5EF4-FFF2-40B4-BE49-F238E27FC236}">
                    <a16:creationId xmlns:a16="http://schemas.microsoft.com/office/drawing/2014/main" id="{5BF08F54-50C0-79DA-C38E-FACFA82D72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10">
                <a:extLst>
                  <a:ext uri="{FF2B5EF4-FFF2-40B4-BE49-F238E27FC236}">
                    <a16:creationId xmlns:a16="http://schemas.microsoft.com/office/drawing/2014/main" id="{C0FA7F8F-2304-237F-A1D1-3526D7AE36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F2C40F6-23E6-E997-EFA7-D16E88F76A42}"/>
              </a:ext>
            </a:extLst>
          </p:cNvPr>
          <p:cNvSpPr txBox="1"/>
          <p:nvPr/>
        </p:nvSpPr>
        <p:spPr>
          <a:xfrm>
            <a:off x="7088252" y="3595985"/>
            <a:ext cx="4965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… And correctly predicts about </a:t>
            </a:r>
            <a:r>
              <a:rPr lang="en-US" sz="1400" b="1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8 out of 10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of those who </a:t>
            </a:r>
            <a:r>
              <a:rPr lang="en-US" sz="1400" b="1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have taken the vaccine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1464014-B18E-F04C-29A6-B84EA9631B23}"/>
              </a:ext>
            </a:extLst>
          </p:cNvPr>
          <p:cNvSpPr txBox="1"/>
          <p:nvPr/>
        </p:nvSpPr>
        <p:spPr>
          <a:xfrm>
            <a:off x="7074934" y="2276425"/>
            <a:ext cx="49659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model correctly predicts </a:t>
            </a:r>
            <a:r>
              <a:rPr lang="en-US" sz="1400" b="1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7 out 10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of those who </a:t>
            </a:r>
            <a:r>
              <a:rPr lang="en-US" sz="1400" b="1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have not taken the vaccine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DC935876-64D2-5E3B-C18B-0D4BFB8935AD}"/>
              </a:ext>
            </a:extLst>
          </p:cNvPr>
          <p:cNvGrpSpPr/>
          <p:nvPr/>
        </p:nvGrpSpPr>
        <p:grpSpPr>
          <a:xfrm>
            <a:off x="7165572" y="2841527"/>
            <a:ext cx="3128623" cy="474972"/>
            <a:chOff x="7448663" y="2408704"/>
            <a:chExt cx="3128623" cy="474972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86F8531-E7C5-5DE6-A792-A71AA18646C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448663" y="2408704"/>
              <a:ext cx="196031" cy="474972"/>
              <a:chOff x="3543300" y="1363663"/>
              <a:chExt cx="1552575" cy="4137026"/>
            </a:xfrm>
            <a:solidFill>
              <a:schemeClr val="accent5"/>
            </a:solidFill>
          </p:grpSpPr>
          <p:sp>
            <p:nvSpPr>
              <p:cNvPr id="70" name="Freeform 6">
                <a:extLst>
                  <a:ext uri="{FF2B5EF4-FFF2-40B4-BE49-F238E27FC236}">
                    <a16:creationId xmlns:a16="http://schemas.microsoft.com/office/drawing/2014/main" id="{845FD835-54C0-A86C-830F-A108F56A5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71" name="Freeform 7">
                <a:extLst>
                  <a:ext uri="{FF2B5EF4-FFF2-40B4-BE49-F238E27FC236}">
                    <a16:creationId xmlns:a16="http://schemas.microsoft.com/office/drawing/2014/main" id="{B644F75F-21CD-8D3D-49AC-60518FE5A5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E22E3CE3-DC9C-465A-BFA8-9E1B4CE1E9B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53112" y="2408704"/>
              <a:ext cx="234541" cy="474972"/>
              <a:chOff x="1312863" y="1484313"/>
              <a:chExt cx="1803400" cy="4016375"/>
            </a:xfrm>
            <a:solidFill>
              <a:schemeClr val="accent5"/>
            </a:solidFill>
          </p:grpSpPr>
          <p:sp>
            <p:nvSpPr>
              <p:cNvPr id="68" name="Freeform 8">
                <a:extLst>
                  <a:ext uri="{FF2B5EF4-FFF2-40B4-BE49-F238E27FC236}">
                    <a16:creationId xmlns:a16="http://schemas.microsoft.com/office/drawing/2014/main" id="{A6B5BA93-7FD8-835E-F250-07DF263412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9" name="Freeform 10">
                <a:extLst>
                  <a:ext uri="{FF2B5EF4-FFF2-40B4-BE49-F238E27FC236}">
                    <a16:creationId xmlns:a16="http://schemas.microsoft.com/office/drawing/2014/main" id="{CC71E5BD-E241-94B8-C354-169CD1D472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A2F4093-CDC0-8B9B-EA42-728143606CC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096071" y="2408704"/>
              <a:ext cx="196031" cy="474972"/>
              <a:chOff x="3543300" y="1363663"/>
              <a:chExt cx="1552574" cy="4137024"/>
            </a:xfrm>
            <a:solidFill>
              <a:schemeClr val="accent5"/>
            </a:solidFill>
          </p:grpSpPr>
          <p:sp>
            <p:nvSpPr>
              <p:cNvPr id="66" name="Freeform 6">
                <a:extLst>
                  <a:ext uri="{FF2B5EF4-FFF2-40B4-BE49-F238E27FC236}">
                    <a16:creationId xmlns:a16="http://schemas.microsoft.com/office/drawing/2014/main" id="{AF4EFD17-7B58-A127-76CC-DB3EC3B62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7" name="Freeform 7">
                <a:extLst>
                  <a:ext uri="{FF2B5EF4-FFF2-40B4-BE49-F238E27FC236}">
                    <a16:creationId xmlns:a16="http://schemas.microsoft.com/office/drawing/2014/main" id="{BBAB56EF-E675-BD03-E160-E05171BE03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1F37B927-0FD6-9B36-1A22-04F54D7EC9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400520" y="2408704"/>
              <a:ext cx="234541" cy="474972"/>
              <a:chOff x="1312863" y="1484313"/>
              <a:chExt cx="1803400" cy="4016375"/>
            </a:xfrm>
            <a:solidFill>
              <a:schemeClr val="bg2"/>
            </a:solidFill>
          </p:grpSpPr>
          <p:sp>
            <p:nvSpPr>
              <p:cNvPr id="64" name="Freeform 8">
                <a:extLst>
                  <a:ext uri="{FF2B5EF4-FFF2-40B4-BE49-F238E27FC236}">
                    <a16:creationId xmlns:a16="http://schemas.microsoft.com/office/drawing/2014/main" id="{93299FD1-E95F-069D-0D56-C75C9F2DEE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5" name="Freeform 10">
                <a:extLst>
                  <a:ext uri="{FF2B5EF4-FFF2-40B4-BE49-F238E27FC236}">
                    <a16:creationId xmlns:a16="http://schemas.microsoft.com/office/drawing/2014/main" id="{28468C82-9F6B-612B-46C9-865AD5989D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062DD512-1874-FC36-5121-E9476D4227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43479" y="2408704"/>
              <a:ext cx="196031" cy="474972"/>
              <a:chOff x="3543300" y="1363663"/>
              <a:chExt cx="1552575" cy="4137026"/>
            </a:xfrm>
            <a:solidFill>
              <a:schemeClr val="bg2"/>
            </a:solidFill>
          </p:grpSpPr>
          <p:sp>
            <p:nvSpPr>
              <p:cNvPr id="62" name="Freeform 6">
                <a:extLst>
                  <a:ext uri="{FF2B5EF4-FFF2-40B4-BE49-F238E27FC236}">
                    <a16:creationId xmlns:a16="http://schemas.microsoft.com/office/drawing/2014/main" id="{72D5AD66-6381-FB3E-9AB5-96285C2016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3" name="Freeform 7">
                <a:extLst>
                  <a:ext uri="{FF2B5EF4-FFF2-40B4-BE49-F238E27FC236}">
                    <a16:creationId xmlns:a16="http://schemas.microsoft.com/office/drawing/2014/main" id="{BA646D1D-7E95-35FC-664B-E7B62A6E8A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18E9F86-7F4D-65DE-63FA-04D47A112C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047928" y="2408704"/>
              <a:ext cx="234541" cy="474972"/>
              <a:chOff x="1312863" y="1484313"/>
              <a:chExt cx="1803400" cy="4016375"/>
            </a:xfrm>
            <a:solidFill>
              <a:schemeClr val="bg2"/>
            </a:solidFill>
          </p:grpSpPr>
          <p:sp>
            <p:nvSpPr>
              <p:cNvPr id="60" name="Freeform 8">
                <a:extLst>
                  <a:ext uri="{FF2B5EF4-FFF2-40B4-BE49-F238E27FC236}">
                    <a16:creationId xmlns:a16="http://schemas.microsoft.com/office/drawing/2014/main" id="{09CB3F58-1A3E-B031-E2F5-3C33BD483E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61" name="Freeform 10">
                <a:extLst>
                  <a:ext uri="{FF2B5EF4-FFF2-40B4-BE49-F238E27FC236}">
                    <a16:creationId xmlns:a16="http://schemas.microsoft.com/office/drawing/2014/main" id="{5DD9449A-69F9-50C6-89EA-8E780259B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 dirty="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E018B57-75F4-8CA0-3DD8-0AD41755E10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90887" y="2408704"/>
              <a:ext cx="196031" cy="474972"/>
              <a:chOff x="3543300" y="1363663"/>
              <a:chExt cx="1552575" cy="4137026"/>
            </a:xfrm>
            <a:solidFill>
              <a:schemeClr val="bg2"/>
            </a:solidFill>
          </p:grpSpPr>
          <p:sp>
            <p:nvSpPr>
              <p:cNvPr id="58" name="Freeform 6">
                <a:extLst>
                  <a:ext uri="{FF2B5EF4-FFF2-40B4-BE49-F238E27FC236}">
                    <a16:creationId xmlns:a16="http://schemas.microsoft.com/office/drawing/2014/main" id="{A0D2B667-9257-F0A9-068A-20624E386E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9" name="Freeform 7">
                <a:extLst>
                  <a:ext uri="{FF2B5EF4-FFF2-40B4-BE49-F238E27FC236}">
                    <a16:creationId xmlns:a16="http://schemas.microsoft.com/office/drawing/2014/main" id="{4B128DA5-BC3F-1550-1E33-4030AEDEB8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solidFill>
                <a:schemeClr val="accent5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002E26C-14CB-D804-3D47-20EFBC494FC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95336" y="2408704"/>
              <a:ext cx="234541" cy="474972"/>
              <a:chOff x="1312863" y="1484313"/>
              <a:chExt cx="1803400" cy="4016375"/>
            </a:xfrm>
            <a:solidFill>
              <a:schemeClr val="bg2"/>
            </a:solidFill>
          </p:grpSpPr>
          <p:sp>
            <p:nvSpPr>
              <p:cNvPr id="56" name="Freeform 8">
                <a:extLst>
                  <a:ext uri="{FF2B5EF4-FFF2-40B4-BE49-F238E27FC236}">
                    <a16:creationId xmlns:a16="http://schemas.microsoft.com/office/drawing/2014/main" id="{A9789BEB-5F0D-1C9B-E071-80FCD3C902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7" name="Freeform 10">
                <a:extLst>
                  <a:ext uri="{FF2B5EF4-FFF2-40B4-BE49-F238E27FC236}">
                    <a16:creationId xmlns:a16="http://schemas.microsoft.com/office/drawing/2014/main" id="{29AB27FC-F714-B462-8D37-2E064A2870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6C506953-F852-E4AE-BDDB-C17B085E1E0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038295" y="2408704"/>
              <a:ext cx="196031" cy="474972"/>
              <a:chOff x="3543300" y="1363663"/>
              <a:chExt cx="1552575" cy="4137026"/>
            </a:xfrm>
            <a:solidFill>
              <a:schemeClr val="bg2"/>
            </a:solidFill>
          </p:grpSpPr>
          <p:sp>
            <p:nvSpPr>
              <p:cNvPr id="54" name="Freeform 6">
                <a:extLst>
                  <a:ext uri="{FF2B5EF4-FFF2-40B4-BE49-F238E27FC236}">
                    <a16:creationId xmlns:a16="http://schemas.microsoft.com/office/drawing/2014/main" id="{8887E3F4-8CD6-5B3C-3EC9-B8DDE893A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8275" y="1363663"/>
                <a:ext cx="671513" cy="671513"/>
              </a:xfrm>
              <a:custGeom>
                <a:avLst/>
                <a:gdLst/>
                <a:ahLst/>
                <a:cxnLst>
                  <a:cxn ang="0">
                    <a:pos x="152" y="153"/>
                  </a:cxn>
                  <a:cxn ang="0">
                    <a:pos x="179" y="89"/>
                  </a:cxn>
                  <a:cxn ang="0">
                    <a:pos x="152" y="26"/>
                  </a:cxn>
                  <a:cxn ang="0">
                    <a:pos x="89" y="0"/>
                  </a:cxn>
                  <a:cxn ang="0">
                    <a:pos x="26" y="26"/>
                  </a:cxn>
                  <a:cxn ang="0">
                    <a:pos x="0" y="89"/>
                  </a:cxn>
                  <a:cxn ang="0">
                    <a:pos x="26" y="153"/>
                  </a:cxn>
                  <a:cxn ang="0">
                    <a:pos x="89" y="179"/>
                  </a:cxn>
                  <a:cxn ang="0">
                    <a:pos x="152" y="153"/>
                  </a:cxn>
                </a:cxnLst>
                <a:rect l="0" t="0" r="r" b="b"/>
                <a:pathLst>
                  <a:path w="179" h="179">
                    <a:moveTo>
                      <a:pt x="152" y="153"/>
                    </a:moveTo>
                    <a:cubicBezTo>
                      <a:pt x="170" y="135"/>
                      <a:pt x="179" y="114"/>
                      <a:pt x="179" y="89"/>
                    </a:cubicBezTo>
                    <a:cubicBezTo>
                      <a:pt x="179" y="65"/>
                      <a:pt x="170" y="44"/>
                      <a:pt x="152" y="26"/>
                    </a:cubicBezTo>
                    <a:cubicBezTo>
                      <a:pt x="135" y="9"/>
                      <a:pt x="114" y="0"/>
                      <a:pt x="89" y="0"/>
                    </a:cubicBezTo>
                    <a:cubicBezTo>
                      <a:pt x="65" y="0"/>
                      <a:pt x="43" y="9"/>
                      <a:pt x="26" y="26"/>
                    </a:cubicBezTo>
                    <a:cubicBezTo>
                      <a:pt x="9" y="44"/>
                      <a:pt x="0" y="65"/>
                      <a:pt x="0" y="89"/>
                    </a:cubicBezTo>
                    <a:cubicBezTo>
                      <a:pt x="0" y="114"/>
                      <a:pt x="9" y="135"/>
                      <a:pt x="26" y="153"/>
                    </a:cubicBezTo>
                    <a:cubicBezTo>
                      <a:pt x="43" y="170"/>
                      <a:pt x="65" y="179"/>
                      <a:pt x="89" y="179"/>
                    </a:cubicBezTo>
                    <a:cubicBezTo>
                      <a:pt x="114" y="179"/>
                      <a:pt x="135" y="170"/>
                      <a:pt x="152" y="15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5" name="Freeform 7">
                <a:extLst>
                  <a:ext uri="{FF2B5EF4-FFF2-40B4-BE49-F238E27FC236}">
                    <a16:creationId xmlns:a16="http://schemas.microsoft.com/office/drawing/2014/main" id="{8359979B-F3EB-B713-38C8-8370719F8E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3300" y="2136776"/>
                <a:ext cx="1552575" cy="3363913"/>
              </a:xfrm>
              <a:custGeom>
                <a:avLst/>
                <a:gdLst/>
                <a:ahLst/>
                <a:cxnLst>
                  <a:cxn ang="0">
                    <a:pos x="412" y="103"/>
                  </a:cxn>
                  <a:cxn ang="0">
                    <a:pos x="396" y="53"/>
                  </a:cxn>
                  <a:cxn ang="0">
                    <a:pos x="315" y="0"/>
                  </a:cxn>
                  <a:cxn ang="0">
                    <a:pos x="307" y="0"/>
                  </a:cxn>
                  <a:cxn ang="0">
                    <a:pos x="112" y="1"/>
                  </a:cxn>
                  <a:cxn ang="0">
                    <a:pos x="99" y="0"/>
                  </a:cxn>
                  <a:cxn ang="0">
                    <a:pos x="18" y="53"/>
                  </a:cxn>
                  <a:cxn ang="0">
                    <a:pos x="2" y="103"/>
                  </a:cxn>
                  <a:cxn ang="0">
                    <a:pos x="0" y="398"/>
                  </a:cxn>
                  <a:cxn ang="0">
                    <a:pos x="10" y="418"/>
                  </a:cxn>
                  <a:cxn ang="0">
                    <a:pos x="35" y="431"/>
                  </a:cxn>
                  <a:cxn ang="0">
                    <a:pos x="64" y="422"/>
                  </a:cxn>
                  <a:cxn ang="0">
                    <a:pos x="76" y="403"/>
                  </a:cxn>
                  <a:cxn ang="0">
                    <a:pos x="76" y="136"/>
                  </a:cxn>
                  <a:cxn ang="0">
                    <a:pos x="95" y="136"/>
                  </a:cxn>
                  <a:cxn ang="0">
                    <a:pos x="95" y="176"/>
                  </a:cxn>
                  <a:cxn ang="0">
                    <a:pos x="97" y="846"/>
                  </a:cxn>
                  <a:cxn ang="0">
                    <a:pos x="115" y="884"/>
                  </a:cxn>
                  <a:cxn ang="0">
                    <a:pos x="145" y="896"/>
                  </a:cxn>
                  <a:cxn ang="0">
                    <a:pos x="170" y="892"/>
                  </a:cxn>
                  <a:cxn ang="0">
                    <a:pos x="196" y="841"/>
                  </a:cxn>
                  <a:cxn ang="0">
                    <a:pos x="197" y="612"/>
                  </a:cxn>
                  <a:cxn ang="0">
                    <a:pos x="198" y="429"/>
                  </a:cxn>
                  <a:cxn ang="0">
                    <a:pos x="220" y="428"/>
                  </a:cxn>
                  <a:cxn ang="0">
                    <a:pos x="220" y="843"/>
                  </a:cxn>
                  <a:cxn ang="0">
                    <a:pos x="238" y="885"/>
                  </a:cxn>
                  <a:cxn ang="0">
                    <a:pos x="272" y="897"/>
                  </a:cxn>
                  <a:cxn ang="0">
                    <a:pos x="301" y="888"/>
                  </a:cxn>
                  <a:cxn ang="0">
                    <a:pos x="319" y="849"/>
                  </a:cxn>
                  <a:cxn ang="0">
                    <a:pos x="319" y="136"/>
                  </a:cxn>
                  <a:cxn ang="0">
                    <a:pos x="336" y="137"/>
                  </a:cxn>
                  <a:cxn ang="0">
                    <a:pos x="339" y="403"/>
                  </a:cxn>
                  <a:cxn ang="0">
                    <a:pos x="351" y="422"/>
                  </a:cxn>
                  <a:cxn ang="0">
                    <a:pos x="379" y="431"/>
                  </a:cxn>
                  <a:cxn ang="0">
                    <a:pos x="405" y="418"/>
                  </a:cxn>
                  <a:cxn ang="0">
                    <a:pos x="414" y="398"/>
                  </a:cxn>
                  <a:cxn ang="0">
                    <a:pos x="412" y="103"/>
                  </a:cxn>
                </a:cxnLst>
                <a:rect l="0" t="0" r="r" b="b"/>
                <a:pathLst>
                  <a:path w="414" h="897">
                    <a:moveTo>
                      <a:pt x="412" y="103"/>
                    </a:moveTo>
                    <a:cubicBezTo>
                      <a:pt x="410" y="87"/>
                      <a:pt x="405" y="70"/>
                      <a:pt x="396" y="53"/>
                    </a:cubicBezTo>
                    <a:cubicBezTo>
                      <a:pt x="378" y="20"/>
                      <a:pt x="351" y="2"/>
                      <a:pt x="315" y="0"/>
                    </a:cubicBezTo>
                    <a:cubicBezTo>
                      <a:pt x="312" y="0"/>
                      <a:pt x="309" y="0"/>
                      <a:pt x="307" y="0"/>
                    </a:cubicBezTo>
                    <a:cubicBezTo>
                      <a:pt x="112" y="1"/>
                      <a:pt x="112" y="1"/>
                      <a:pt x="112" y="1"/>
                    </a:cubicBezTo>
                    <a:cubicBezTo>
                      <a:pt x="108" y="0"/>
                      <a:pt x="104" y="0"/>
                      <a:pt x="99" y="0"/>
                    </a:cubicBezTo>
                    <a:cubicBezTo>
                      <a:pt x="64" y="2"/>
                      <a:pt x="37" y="20"/>
                      <a:pt x="18" y="53"/>
                    </a:cubicBezTo>
                    <a:cubicBezTo>
                      <a:pt x="10" y="70"/>
                      <a:pt x="4" y="87"/>
                      <a:pt x="2" y="103"/>
                    </a:cubicBezTo>
                    <a:cubicBezTo>
                      <a:pt x="0" y="398"/>
                      <a:pt x="0" y="398"/>
                      <a:pt x="0" y="398"/>
                    </a:cubicBezTo>
                    <a:cubicBezTo>
                      <a:pt x="0" y="405"/>
                      <a:pt x="3" y="412"/>
                      <a:pt x="10" y="418"/>
                    </a:cubicBezTo>
                    <a:cubicBezTo>
                      <a:pt x="16" y="426"/>
                      <a:pt x="25" y="430"/>
                      <a:pt x="35" y="431"/>
                    </a:cubicBezTo>
                    <a:cubicBezTo>
                      <a:pt x="46" y="431"/>
                      <a:pt x="55" y="429"/>
                      <a:pt x="64" y="422"/>
                    </a:cubicBezTo>
                    <a:cubicBezTo>
                      <a:pt x="72" y="416"/>
                      <a:pt x="76" y="410"/>
                      <a:pt x="76" y="403"/>
                    </a:cubicBezTo>
                    <a:cubicBezTo>
                      <a:pt x="76" y="136"/>
                      <a:pt x="76" y="136"/>
                      <a:pt x="76" y="136"/>
                    </a:cubicBezTo>
                    <a:cubicBezTo>
                      <a:pt x="95" y="136"/>
                      <a:pt x="95" y="136"/>
                      <a:pt x="95" y="136"/>
                    </a:cubicBezTo>
                    <a:cubicBezTo>
                      <a:pt x="95" y="176"/>
                      <a:pt x="95" y="176"/>
                      <a:pt x="95" y="176"/>
                    </a:cubicBezTo>
                    <a:cubicBezTo>
                      <a:pt x="97" y="846"/>
                      <a:pt x="97" y="846"/>
                      <a:pt x="97" y="846"/>
                    </a:cubicBezTo>
                    <a:cubicBezTo>
                      <a:pt x="100" y="863"/>
                      <a:pt x="106" y="875"/>
                      <a:pt x="115" y="884"/>
                    </a:cubicBezTo>
                    <a:cubicBezTo>
                      <a:pt x="123" y="892"/>
                      <a:pt x="133" y="896"/>
                      <a:pt x="145" y="896"/>
                    </a:cubicBezTo>
                    <a:cubicBezTo>
                      <a:pt x="153" y="897"/>
                      <a:pt x="161" y="896"/>
                      <a:pt x="170" y="892"/>
                    </a:cubicBezTo>
                    <a:cubicBezTo>
                      <a:pt x="186" y="884"/>
                      <a:pt x="195" y="867"/>
                      <a:pt x="196" y="841"/>
                    </a:cubicBezTo>
                    <a:cubicBezTo>
                      <a:pt x="197" y="815"/>
                      <a:pt x="197" y="739"/>
                      <a:pt x="197" y="612"/>
                    </a:cubicBezTo>
                    <a:cubicBezTo>
                      <a:pt x="198" y="429"/>
                      <a:pt x="198" y="429"/>
                      <a:pt x="198" y="429"/>
                    </a:cubicBezTo>
                    <a:cubicBezTo>
                      <a:pt x="220" y="428"/>
                      <a:pt x="220" y="428"/>
                      <a:pt x="220" y="428"/>
                    </a:cubicBezTo>
                    <a:cubicBezTo>
                      <a:pt x="220" y="843"/>
                      <a:pt x="220" y="843"/>
                      <a:pt x="220" y="843"/>
                    </a:cubicBezTo>
                    <a:cubicBezTo>
                      <a:pt x="221" y="861"/>
                      <a:pt x="227" y="875"/>
                      <a:pt x="238" y="885"/>
                    </a:cubicBezTo>
                    <a:cubicBezTo>
                      <a:pt x="248" y="893"/>
                      <a:pt x="259" y="897"/>
                      <a:pt x="272" y="897"/>
                    </a:cubicBezTo>
                    <a:cubicBezTo>
                      <a:pt x="284" y="897"/>
                      <a:pt x="294" y="894"/>
                      <a:pt x="301" y="888"/>
                    </a:cubicBezTo>
                    <a:cubicBezTo>
                      <a:pt x="310" y="881"/>
                      <a:pt x="316" y="868"/>
                      <a:pt x="319" y="849"/>
                    </a:cubicBezTo>
                    <a:cubicBezTo>
                      <a:pt x="321" y="833"/>
                      <a:pt x="321" y="595"/>
                      <a:pt x="319" y="136"/>
                    </a:cubicBezTo>
                    <a:cubicBezTo>
                      <a:pt x="336" y="137"/>
                      <a:pt x="336" y="137"/>
                      <a:pt x="336" y="137"/>
                    </a:cubicBezTo>
                    <a:cubicBezTo>
                      <a:pt x="339" y="403"/>
                      <a:pt x="339" y="403"/>
                      <a:pt x="339" y="403"/>
                    </a:cubicBezTo>
                    <a:cubicBezTo>
                      <a:pt x="339" y="410"/>
                      <a:pt x="343" y="416"/>
                      <a:pt x="351" y="422"/>
                    </a:cubicBezTo>
                    <a:cubicBezTo>
                      <a:pt x="359" y="429"/>
                      <a:pt x="369" y="431"/>
                      <a:pt x="379" y="431"/>
                    </a:cubicBezTo>
                    <a:cubicBezTo>
                      <a:pt x="389" y="430"/>
                      <a:pt x="398" y="426"/>
                      <a:pt x="405" y="418"/>
                    </a:cubicBezTo>
                    <a:cubicBezTo>
                      <a:pt x="411" y="412"/>
                      <a:pt x="414" y="405"/>
                      <a:pt x="414" y="398"/>
                    </a:cubicBezTo>
                    <a:lnTo>
                      <a:pt x="412" y="103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2B06FCAD-15D0-7658-A691-AF8985E4814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342745" y="2408704"/>
              <a:ext cx="234541" cy="474972"/>
              <a:chOff x="1312863" y="1484313"/>
              <a:chExt cx="1803400" cy="4016375"/>
            </a:xfrm>
            <a:solidFill>
              <a:schemeClr val="bg2"/>
            </a:solidFill>
          </p:grpSpPr>
          <p:sp>
            <p:nvSpPr>
              <p:cNvPr id="52" name="Freeform 8">
                <a:extLst>
                  <a:ext uri="{FF2B5EF4-FFF2-40B4-BE49-F238E27FC236}">
                    <a16:creationId xmlns:a16="http://schemas.microsoft.com/office/drawing/2014/main" id="{DE73237C-FFF1-7BE3-0E37-61863E0399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3888" y="1484313"/>
                <a:ext cx="641350" cy="644525"/>
              </a:xfrm>
              <a:custGeom>
                <a:avLst/>
                <a:gdLst/>
                <a:ahLst/>
                <a:cxnLst>
                  <a:cxn ang="0">
                    <a:pos x="25" y="25"/>
                  </a:cxn>
                  <a:cxn ang="0">
                    <a:pos x="0" y="86"/>
                  </a:cxn>
                  <a:cxn ang="0">
                    <a:pos x="25" y="147"/>
                  </a:cxn>
                  <a:cxn ang="0">
                    <a:pos x="86" y="172"/>
                  </a:cxn>
                  <a:cxn ang="0">
                    <a:pos x="146" y="147"/>
                  </a:cxn>
                  <a:cxn ang="0">
                    <a:pos x="171" y="86"/>
                  </a:cxn>
                  <a:cxn ang="0">
                    <a:pos x="146" y="25"/>
                  </a:cxn>
                  <a:cxn ang="0">
                    <a:pos x="86" y="0"/>
                  </a:cxn>
                  <a:cxn ang="0">
                    <a:pos x="25" y="25"/>
                  </a:cxn>
                </a:cxnLst>
                <a:rect l="0" t="0" r="r" b="b"/>
                <a:pathLst>
                  <a:path w="171" h="172">
                    <a:moveTo>
                      <a:pt x="25" y="25"/>
                    </a:moveTo>
                    <a:cubicBezTo>
                      <a:pt x="8" y="42"/>
                      <a:pt x="0" y="62"/>
                      <a:pt x="0" y="86"/>
                    </a:cubicBezTo>
                    <a:cubicBezTo>
                      <a:pt x="0" y="110"/>
                      <a:pt x="8" y="130"/>
                      <a:pt x="25" y="147"/>
                    </a:cubicBezTo>
                    <a:cubicBezTo>
                      <a:pt x="42" y="163"/>
                      <a:pt x="62" y="172"/>
                      <a:pt x="86" y="172"/>
                    </a:cubicBezTo>
                    <a:cubicBezTo>
                      <a:pt x="109" y="172"/>
                      <a:pt x="130" y="163"/>
                      <a:pt x="146" y="147"/>
                    </a:cubicBezTo>
                    <a:cubicBezTo>
                      <a:pt x="163" y="130"/>
                      <a:pt x="171" y="110"/>
                      <a:pt x="171" y="86"/>
                    </a:cubicBezTo>
                    <a:cubicBezTo>
                      <a:pt x="171" y="62"/>
                      <a:pt x="163" y="42"/>
                      <a:pt x="146" y="25"/>
                    </a:cubicBezTo>
                    <a:cubicBezTo>
                      <a:pt x="130" y="8"/>
                      <a:pt x="109" y="0"/>
                      <a:pt x="86" y="0"/>
                    </a:cubicBezTo>
                    <a:cubicBezTo>
                      <a:pt x="62" y="0"/>
                      <a:pt x="42" y="8"/>
                      <a:pt x="25" y="2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53" name="Freeform 10">
                <a:extLst>
                  <a:ext uri="{FF2B5EF4-FFF2-40B4-BE49-F238E27FC236}">
                    <a16:creationId xmlns:a16="http://schemas.microsoft.com/office/drawing/2014/main" id="{CDBA2B81-0ECA-16AA-C822-091A24A86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2863" y="2227263"/>
                <a:ext cx="1803400" cy="3273425"/>
              </a:xfrm>
              <a:custGeom>
                <a:avLst/>
                <a:gdLst/>
                <a:ahLst/>
                <a:cxnLst>
                  <a:cxn ang="0">
                    <a:pos x="478" y="328"/>
                  </a:cxn>
                  <a:cxn ang="0">
                    <a:pos x="410" y="91"/>
                  </a:cxn>
                  <a:cxn ang="0">
                    <a:pos x="349" y="13"/>
                  </a:cxn>
                  <a:cxn ang="0">
                    <a:pos x="320" y="2"/>
                  </a:cxn>
                  <a:cxn ang="0">
                    <a:pos x="308" y="0"/>
                  </a:cxn>
                  <a:cxn ang="0">
                    <a:pos x="242" y="2"/>
                  </a:cxn>
                  <a:cxn ang="0">
                    <a:pos x="241" y="2"/>
                  </a:cxn>
                  <a:cxn ang="0">
                    <a:pos x="239" y="2"/>
                  </a:cxn>
                  <a:cxn ang="0">
                    <a:pos x="174" y="0"/>
                  </a:cxn>
                  <a:cxn ang="0">
                    <a:pos x="162" y="2"/>
                  </a:cxn>
                  <a:cxn ang="0">
                    <a:pos x="133" y="13"/>
                  </a:cxn>
                  <a:cxn ang="0">
                    <a:pos x="71" y="91"/>
                  </a:cxn>
                  <a:cxn ang="0">
                    <a:pos x="4" y="328"/>
                  </a:cxn>
                  <a:cxn ang="0">
                    <a:pos x="0" y="350"/>
                  </a:cxn>
                  <a:cxn ang="0">
                    <a:pos x="5" y="368"/>
                  </a:cxn>
                  <a:cxn ang="0">
                    <a:pos x="20" y="378"/>
                  </a:cxn>
                  <a:cxn ang="0">
                    <a:pos x="47" y="378"/>
                  </a:cxn>
                  <a:cxn ang="0">
                    <a:pos x="71" y="342"/>
                  </a:cxn>
                  <a:cxn ang="0">
                    <a:pos x="110" y="217"/>
                  </a:cxn>
                  <a:cxn ang="0">
                    <a:pos x="137" y="124"/>
                  </a:cxn>
                  <a:cxn ang="0">
                    <a:pos x="157" y="122"/>
                  </a:cxn>
                  <a:cxn ang="0">
                    <a:pos x="40" y="527"/>
                  </a:cxn>
                  <a:cxn ang="0">
                    <a:pos x="147" y="529"/>
                  </a:cxn>
                  <a:cxn ang="0">
                    <a:pos x="147" y="842"/>
                  </a:cxn>
                  <a:cxn ang="0">
                    <a:pos x="163" y="869"/>
                  </a:cxn>
                  <a:cxn ang="0">
                    <a:pos x="186" y="873"/>
                  </a:cxn>
                  <a:cxn ang="0">
                    <a:pos x="227" y="841"/>
                  </a:cxn>
                  <a:cxn ang="0">
                    <a:pos x="232" y="529"/>
                  </a:cxn>
                  <a:cxn ang="0">
                    <a:pos x="241" y="529"/>
                  </a:cxn>
                  <a:cxn ang="0">
                    <a:pos x="241" y="529"/>
                  </a:cxn>
                  <a:cxn ang="0">
                    <a:pos x="250" y="529"/>
                  </a:cxn>
                  <a:cxn ang="0">
                    <a:pos x="255" y="841"/>
                  </a:cxn>
                  <a:cxn ang="0">
                    <a:pos x="296" y="873"/>
                  </a:cxn>
                  <a:cxn ang="0">
                    <a:pos x="319" y="869"/>
                  </a:cxn>
                  <a:cxn ang="0">
                    <a:pos x="335" y="842"/>
                  </a:cxn>
                  <a:cxn ang="0">
                    <a:pos x="334" y="529"/>
                  </a:cxn>
                  <a:cxn ang="0">
                    <a:pos x="442" y="527"/>
                  </a:cxn>
                  <a:cxn ang="0">
                    <a:pos x="325" y="122"/>
                  </a:cxn>
                  <a:cxn ang="0">
                    <a:pos x="345" y="124"/>
                  </a:cxn>
                  <a:cxn ang="0">
                    <a:pos x="372" y="217"/>
                  </a:cxn>
                  <a:cxn ang="0">
                    <a:pos x="410" y="342"/>
                  </a:cxn>
                  <a:cxn ang="0">
                    <a:pos x="435" y="378"/>
                  </a:cxn>
                  <a:cxn ang="0">
                    <a:pos x="462" y="378"/>
                  </a:cxn>
                  <a:cxn ang="0">
                    <a:pos x="476" y="368"/>
                  </a:cxn>
                  <a:cxn ang="0">
                    <a:pos x="481" y="350"/>
                  </a:cxn>
                  <a:cxn ang="0">
                    <a:pos x="478" y="328"/>
                  </a:cxn>
                </a:cxnLst>
                <a:rect l="0" t="0" r="r" b="b"/>
                <a:pathLst>
                  <a:path w="481" h="873">
                    <a:moveTo>
                      <a:pt x="478" y="328"/>
                    </a:moveTo>
                    <a:cubicBezTo>
                      <a:pt x="450" y="228"/>
                      <a:pt x="428" y="149"/>
                      <a:pt x="410" y="91"/>
                    </a:cubicBezTo>
                    <a:cubicBezTo>
                      <a:pt x="399" y="54"/>
                      <a:pt x="379" y="28"/>
                      <a:pt x="349" y="13"/>
                    </a:cubicBezTo>
                    <a:cubicBezTo>
                      <a:pt x="340" y="8"/>
                      <a:pt x="330" y="4"/>
                      <a:pt x="320" y="2"/>
                    </a:cubicBezTo>
                    <a:cubicBezTo>
                      <a:pt x="308" y="0"/>
                      <a:pt x="308" y="0"/>
                      <a:pt x="308" y="0"/>
                    </a:cubicBezTo>
                    <a:cubicBezTo>
                      <a:pt x="242" y="2"/>
                      <a:pt x="242" y="2"/>
                      <a:pt x="242" y="2"/>
                    </a:cubicBezTo>
                    <a:cubicBezTo>
                      <a:pt x="241" y="2"/>
                      <a:pt x="241" y="2"/>
                      <a:pt x="241" y="2"/>
                    </a:cubicBezTo>
                    <a:cubicBezTo>
                      <a:pt x="239" y="2"/>
                      <a:pt x="239" y="2"/>
                      <a:pt x="239" y="2"/>
                    </a:cubicBezTo>
                    <a:cubicBezTo>
                      <a:pt x="174" y="0"/>
                      <a:pt x="174" y="0"/>
                      <a:pt x="174" y="0"/>
                    </a:cubicBezTo>
                    <a:cubicBezTo>
                      <a:pt x="162" y="2"/>
                      <a:pt x="162" y="2"/>
                      <a:pt x="162" y="2"/>
                    </a:cubicBezTo>
                    <a:cubicBezTo>
                      <a:pt x="152" y="4"/>
                      <a:pt x="142" y="8"/>
                      <a:pt x="133" y="13"/>
                    </a:cubicBezTo>
                    <a:cubicBezTo>
                      <a:pt x="103" y="28"/>
                      <a:pt x="82" y="54"/>
                      <a:pt x="71" y="91"/>
                    </a:cubicBezTo>
                    <a:cubicBezTo>
                      <a:pt x="54" y="149"/>
                      <a:pt x="31" y="228"/>
                      <a:pt x="4" y="328"/>
                    </a:cubicBezTo>
                    <a:cubicBezTo>
                      <a:pt x="2" y="336"/>
                      <a:pt x="0" y="344"/>
                      <a:pt x="0" y="350"/>
                    </a:cubicBezTo>
                    <a:cubicBezTo>
                      <a:pt x="0" y="357"/>
                      <a:pt x="2" y="363"/>
                      <a:pt x="5" y="368"/>
                    </a:cubicBezTo>
                    <a:cubicBezTo>
                      <a:pt x="8" y="372"/>
                      <a:pt x="13" y="375"/>
                      <a:pt x="20" y="378"/>
                    </a:cubicBezTo>
                    <a:cubicBezTo>
                      <a:pt x="31" y="382"/>
                      <a:pt x="40" y="382"/>
                      <a:pt x="47" y="378"/>
                    </a:cubicBezTo>
                    <a:cubicBezTo>
                      <a:pt x="56" y="373"/>
                      <a:pt x="64" y="361"/>
                      <a:pt x="71" y="342"/>
                    </a:cubicBezTo>
                    <a:cubicBezTo>
                      <a:pt x="77" y="324"/>
                      <a:pt x="90" y="283"/>
                      <a:pt x="110" y="217"/>
                    </a:cubicBezTo>
                    <a:cubicBezTo>
                      <a:pt x="137" y="124"/>
                      <a:pt x="137" y="124"/>
                      <a:pt x="137" y="124"/>
                    </a:cubicBezTo>
                    <a:cubicBezTo>
                      <a:pt x="157" y="122"/>
                      <a:pt x="157" y="122"/>
                      <a:pt x="157" y="122"/>
                    </a:cubicBezTo>
                    <a:cubicBezTo>
                      <a:pt x="40" y="527"/>
                      <a:pt x="40" y="527"/>
                      <a:pt x="40" y="527"/>
                    </a:cubicBezTo>
                    <a:cubicBezTo>
                      <a:pt x="147" y="529"/>
                      <a:pt x="147" y="529"/>
                      <a:pt x="147" y="529"/>
                    </a:cubicBezTo>
                    <a:cubicBezTo>
                      <a:pt x="147" y="842"/>
                      <a:pt x="147" y="842"/>
                      <a:pt x="147" y="842"/>
                    </a:cubicBezTo>
                    <a:cubicBezTo>
                      <a:pt x="148" y="855"/>
                      <a:pt x="154" y="865"/>
                      <a:pt x="163" y="869"/>
                    </a:cubicBezTo>
                    <a:cubicBezTo>
                      <a:pt x="169" y="872"/>
                      <a:pt x="176" y="873"/>
                      <a:pt x="186" y="873"/>
                    </a:cubicBezTo>
                    <a:cubicBezTo>
                      <a:pt x="212" y="873"/>
                      <a:pt x="226" y="862"/>
                      <a:pt x="227" y="841"/>
                    </a:cubicBezTo>
                    <a:cubicBezTo>
                      <a:pt x="228" y="826"/>
                      <a:pt x="229" y="722"/>
                      <a:pt x="232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41" y="529"/>
                      <a:pt x="241" y="529"/>
                      <a:pt x="241" y="529"/>
                    </a:cubicBezTo>
                    <a:cubicBezTo>
                      <a:pt x="250" y="529"/>
                      <a:pt x="250" y="529"/>
                      <a:pt x="250" y="529"/>
                    </a:cubicBezTo>
                    <a:cubicBezTo>
                      <a:pt x="252" y="722"/>
                      <a:pt x="254" y="826"/>
                      <a:pt x="255" y="841"/>
                    </a:cubicBezTo>
                    <a:cubicBezTo>
                      <a:pt x="256" y="862"/>
                      <a:pt x="269" y="873"/>
                      <a:pt x="296" y="873"/>
                    </a:cubicBezTo>
                    <a:cubicBezTo>
                      <a:pt x="306" y="873"/>
                      <a:pt x="313" y="872"/>
                      <a:pt x="319" y="869"/>
                    </a:cubicBezTo>
                    <a:cubicBezTo>
                      <a:pt x="328" y="865"/>
                      <a:pt x="333" y="855"/>
                      <a:pt x="335" y="842"/>
                    </a:cubicBezTo>
                    <a:cubicBezTo>
                      <a:pt x="334" y="529"/>
                      <a:pt x="334" y="529"/>
                      <a:pt x="334" y="529"/>
                    </a:cubicBezTo>
                    <a:cubicBezTo>
                      <a:pt x="442" y="527"/>
                      <a:pt x="442" y="527"/>
                      <a:pt x="442" y="527"/>
                    </a:cubicBezTo>
                    <a:cubicBezTo>
                      <a:pt x="325" y="122"/>
                      <a:pt x="325" y="122"/>
                      <a:pt x="325" y="122"/>
                    </a:cubicBezTo>
                    <a:cubicBezTo>
                      <a:pt x="345" y="124"/>
                      <a:pt x="345" y="124"/>
                      <a:pt x="345" y="124"/>
                    </a:cubicBezTo>
                    <a:cubicBezTo>
                      <a:pt x="372" y="217"/>
                      <a:pt x="372" y="217"/>
                      <a:pt x="372" y="217"/>
                    </a:cubicBezTo>
                    <a:cubicBezTo>
                      <a:pt x="391" y="283"/>
                      <a:pt x="404" y="324"/>
                      <a:pt x="410" y="342"/>
                    </a:cubicBezTo>
                    <a:cubicBezTo>
                      <a:pt x="418" y="361"/>
                      <a:pt x="426" y="373"/>
                      <a:pt x="435" y="378"/>
                    </a:cubicBezTo>
                    <a:cubicBezTo>
                      <a:pt x="442" y="382"/>
                      <a:pt x="451" y="382"/>
                      <a:pt x="462" y="378"/>
                    </a:cubicBezTo>
                    <a:cubicBezTo>
                      <a:pt x="468" y="375"/>
                      <a:pt x="473" y="372"/>
                      <a:pt x="476" y="368"/>
                    </a:cubicBezTo>
                    <a:cubicBezTo>
                      <a:pt x="480" y="363"/>
                      <a:pt x="481" y="357"/>
                      <a:pt x="481" y="350"/>
                    </a:cubicBezTo>
                    <a:cubicBezTo>
                      <a:pt x="481" y="344"/>
                      <a:pt x="480" y="336"/>
                      <a:pt x="478" y="32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B3FBA004-6B74-95C8-C5D3-5A3774E73BF6}"/>
              </a:ext>
            </a:extLst>
          </p:cNvPr>
          <p:cNvCxnSpPr>
            <a:cxnSpLocks/>
          </p:cNvCxnSpPr>
          <p:nvPr/>
        </p:nvCxnSpPr>
        <p:spPr>
          <a:xfrm>
            <a:off x="7074934" y="2308325"/>
            <a:ext cx="0" cy="240245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6C6A40CA-27A9-C3B7-B9C6-4EA06C0C3AE0}"/>
              </a:ext>
            </a:extLst>
          </p:cNvPr>
          <p:cNvSpPr txBox="1"/>
          <p:nvPr/>
        </p:nvSpPr>
        <p:spPr>
          <a:xfrm>
            <a:off x="215305" y="4918505"/>
            <a:ext cx="536709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But there’s still a lot of ‘wastage’. 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To correctly identify these 7 out of 10 people, we need to case a large net and only 2 in 10 of these ‘</a:t>
            </a:r>
            <a:r>
              <a:rPr lang="en-US" sz="1400" b="1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haven’t taken the vaccine</a:t>
            </a:r>
            <a:r>
              <a:rPr lang="en-US" sz="14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’ predictions are actually correct!</a:t>
            </a:r>
            <a:endParaRPr lang="en-US" sz="1400" b="1" dirty="0">
              <a:solidFill>
                <a:srgbClr val="FF0000"/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C3AB5CBA-8200-DB84-7E88-346845C21643}"/>
              </a:ext>
            </a:extLst>
          </p:cNvPr>
          <p:cNvCxnSpPr>
            <a:cxnSpLocks/>
          </p:cNvCxnSpPr>
          <p:nvPr/>
        </p:nvCxnSpPr>
        <p:spPr>
          <a:xfrm>
            <a:off x="148692" y="4951438"/>
            <a:ext cx="0" cy="595942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Arrow: Right 108">
            <a:extLst>
              <a:ext uri="{FF2B5EF4-FFF2-40B4-BE49-F238E27FC236}">
                <a16:creationId xmlns:a16="http://schemas.microsoft.com/office/drawing/2014/main" id="{80BB20EF-916C-9764-0B8C-AEB29DFF4ED4}"/>
              </a:ext>
            </a:extLst>
          </p:cNvPr>
          <p:cNvSpPr/>
          <p:nvPr/>
        </p:nvSpPr>
        <p:spPr>
          <a:xfrm rot="5400000">
            <a:off x="1465583" y="3834920"/>
            <a:ext cx="1902990" cy="26418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77294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643F9CBB-0E6C-002F-5E01-BF521A154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630" y="1779849"/>
            <a:ext cx="5391972" cy="402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5A58AC-BC30-0CA8-A012-FFD96FD8A22D}"/>
              </a:ext>
            </a:extLst>
          </p:cNvPr>
          <p:cNvCxnSpPr>
            <a:cxnSpLocks/>
          </p:cNvCxnSpPr>
          <p:nvPr/>
        </p:nvCxnSpPr>
        <p:spPr>
          <a:xfrm>
            <a:off x="134163" y="1156678"/>
            <a:ext cx="5203745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803DC55-614A-B37A-13AE-C953B88C3FAB}"/>
              </a:ext>
            </a:extLst>
          </p:cNvPr>
          <p:cNvSpPr txBox="1">
            <a:spLocks/>
          </p:cNvSpPr>
          <p:nvPr/>
        </p:nvSpPr>
        <p:spPr>
          <a:xfrm>
            <a:off x="134163" y="494334"/>
            <a:ext cx="5203745" cy="66234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chemeClr val="accent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WAVE 2 </a:t>
            </a:r>
            <a:r>
              <a:rPr 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en-US" sz="4400" b="1" dirty="0">
                <a:solidFill>
                  <a:schemeClr val="accent2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Uptake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7C78E5-02B8-2A2D-C0AF-B5C92A8C52F1}"/>
              </a:ext>
            </a:extLst>
          </p:cNvPr>
          <p:cNvSpPr/>
          <p:nvPr/>
        </p:nvSpPr>
        <p:spPr>
          <a:xfrm>
            <a:off x="6238630" y="5046132"/>
            <a:ext cx="2930770" cy="76021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333E99-9557-8903-97EE-3E27CF86C04A}"/>
              </a:ext>
            </a:extLst>
          </p:cNvPr>
          <p:cNvSpPr txBox="1"/>
          <p:nvPr/>
        </p:nvSpPr>
        <p:spPr>
          <a:xfrm>
            <a:off x="380837" y="4980285"/>
            <a:ext cx="44603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rgbClr val="FF0000"/>
                </a:solidFill>
              </a:rPr>
              <a:t>Lower self-reported willingness/intention </a:t>
            </a:r>
            <a:r>
              <a:rPr lang="en-US" b="1" dirty="0">
                <a:solidFill>
                  <a:schemeClr val="accent6"/>
                </a:solidFill>
              </a:rPr>
              <a:t>to take the vaccine </a:t>
            </a:r>
            <a:r>
              <a:rPr lang="en-US" b="1" dirty="0">
                <a:solidFill>
                  <a:srgbClr val="FF0000"/>
                </a:solidFill>
              </a:rPr>
              <a:t>is associated with lower probability of having taken the vaccine</a:t>
            </a:r>
            <a:endParaRPr lang="en-GB" b="1" dirty="0">
              <a:solidFill>
                <a:srgbClr val="FF0000"/>
              </a:solidFill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7F7E2EE-F977-5DA1-3B83-98B46F135B4B}"/>
              </a:ext>
            </a:extLst>
          </p:cNvPr>
          <p:cNvSpPr/>
          <p:nvPr/>
        </p:nvSpPr>
        <p:spPr>
          <a:xfrm rot="10800000">
            <a:off x="4959838" y="5220459"/>
            <a:ext cx="1041400" cy="29972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93E16D-33AC-F277-6788-F0C377FEF7A3}"/>
              </a:ext>
            </a:extLst>
          </p:cNvPr>
          <p:cNvSpPr txBox="1"/>
          <p:nvPr/>
        </p:nvSpPr>
        <p:spPr>
          <a:xfrm>
            <a:off x="1058333" y="1923668"/>
            <a:ext cx="4279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accent6"/>
                </a:solidFill>
              </a:rPr>
              <a:t>Age emerges as the strongest predictor of likelihood of vaccine uptake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9CD75C7-FFDB-5136-3316-D3DFBEDAF72E}"/>
              </a:ext>
            </a:extLst>
          </p:cNvPr>
          <p:cNvSpPr/>
          <p:nvPr/>
        </p:nvSpPr>
        <p:spPr>
          <a:xfrm rot="10800000">
            <a:off x="5380405" y="2095824"/>
            <a:ext cx="834292" cy="299720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364CCE-E16C-CF87-A681-E57BD36545A7}"/>
              </a:ext>
            </a:extLst>
          </p:cNvPr>
          <p:cNvSpPr/>
          <p:nvPr/>
        </p:nvSpPr>
        <p:spPr>
          <a:xfrm>
            <a:off x="6238630" y="1959837"/>
            <a:ext cx="4895037" cy="57169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0041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D1B607-983F-273D-4A53-A2B3B27B6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C349E94-91A7-30B8-75D8-BF105F251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FINDINGS, LIMITATIONS &amp; NEXT STEPS</a:t>
            </a:r>
            <a:endParaRPr lang="en-GB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D375DA99-DCDD-48F4-E48E-420E5FA8B8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73" r="369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535246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5BA44E5-656F-0B5B-A75D-03617C8A3E85}"/>
              </a:ext>
            </a:extLst>
          </p:cNvPr>
          <p:cNvSpPr txBox="1">
            <a:spLocks/>
          </p:cNvSpPr>
          <p:nvPr/>
        </p:nvSpPr>
        <p:spPr>
          <a:xfrm>
            <a:off x="103097" y="1340583"/>
            <a:ext cx="5992903" cy="1111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b="1" dirty="0">
                <a:solidFill>
                  <a:schemeClr val="accent6">
                    <a:lumMod val="40000"/>
                    <a:lumOff val="6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Conclusions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94A453-D62A-1502-231E-36022FD3E9A7}"/>
              </a:ext>
            </a:extLst>
          </p:cNvPr>
          <p:cNvCxnSpPr>
            <a:cxnSpLocks/>
          </p:cNvCxnSpPr>
          <p:nvPr/>
        </p:nvCxnSpPr>
        <p:spPr>
          <a:xfrm>
            <a:off x="172798" y="2336992"/>
            <a:ext cx="5787735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C1B9191-1572-0453-E0D9-C7111E02897D}"/>
              </a:ext>
            </a:extLst>
          </p:cNvPr>
          <p:cNvSpPr txBox="1"/>
          <p:nvPr/>
        </p:nvSpPr>
        <p:spPr>
          <a:xfrm>
            <a:off x="172798" y="2514338"/>
            <a:ext cx="57827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Intention/Willingness to take vaccine </a:t>
            </a:r>
            <a:r>
              <a:rPr lang="en-GB" sz="2000" b="1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does</a:t>
            </a:r>
            <a:r>
              <a:rPr lang="en-GB" sz="20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 appear to translate into uptake behaviour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F73227-F58B-113D-61CD-CE797E73AB32}"/>
              </a:ext>
            </a:extLst>
          </p:cNvPr>
          <p:cNvSpPr txBox="1"/>
          <p:nvPr/>
        </p:nvSpPr>
        <p:spPr>
          <a:xfrm>
            <a:off x="7738533" y="1594583"/>
            <a:ext cx="419106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Intention/Willingness models </a:t>
            </a:r>
            <a:r>
              <a:rPr lang="en-US" sz="1200" b="1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don’t tend to generalize well over time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 – indicates a highly changeable context</a:t>
            </a:r>
          </a:p>
          <a:p>
            <a:endParaRPr lang="en-US" sz="1200" b="1" dirty="0">
              <a:solidFill>
                <a:schemeClr val="accent6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b="1" dirty="0">
              <a:solidFill>
                <a:schemeClr val="accent6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Age is an important factor in predicting </a:t>
            </a:r>
            <a:r>
              <a:rPr lang="en-US" sz="1200" b="1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uptake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 (but the age-based vaccine rollout is a factor here)</a:t>
            </a:r>
          </a:p>
          <a:p>
            <a:endParaRPr lang="en-US" sz="1200" b="1" dirty="0">
              <a:solidFill>
                <a:schemeClr val="accent6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b="1" dirty="0">
              <a:solidFill>
                <a:schemeClr val="accent6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Underlying features likely drive </a:t>
            </a:r>
            <a:r>
              <a:rPr lang="en-US" sz="1200" b="1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both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 intention/willingness and uptake</a:t>
            </a:r>
          </a:p>
          <a:p>
            <a:endParaRPr lang="en-US" sz="1200" b="1" dirty="0">
              <a:solidFill>
                <a:schemeClr val="accent6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sz="1200" b="1" dirty="0">
              <a:solidFill>
                <a:schemeClr val="accent6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b="1" dirty="0">
                <a:solidFill>
                  <a:srgbClr val="FF0000"/>
                </a:solidFill>
                <a:ea typeface="Tahoma" panose="020B0604030504040204" pitchFamily="34" charset="0"/>
                <a:cs typeface="Tahoma" panose="020B0604030504040204" pitchFamily="34" charset="0"/>
              </a:rPr>
              <a:t>Attitudinal factors </a:t>
            </a: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(knowledge, emotion, trust in media) are important predictors of intent/willingness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91C252-C4D5-3D95-1241-C48D679944E3}"/>
              </a:ext>
            </a:extLst>
          </p:cNvPr>
          <p:cNvCxnSpPr>
            <a:cxnSpLocks/>
          </p:cNvCxnSpPr>
          <p:nvPr/>
        </p:nvCxnSpPr>
        <p:spPr>
          <a:xfrm>
            <a:off x="7673586" y="1442183"/>
            <a:ext cx="0" cy="3231654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30">
            <a:extLst>
              <a:ext uri="{FF2B5EF4-FFF2-40B4-BE49-F238E27FC236}">
                <a16:creationId xmlns:a16="http://schemas.microsoft.com/office/drawing/2014/main" id="{46FEC4C4-2108-D59F-BAAD-FF0D8347B7CD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121314" y="1671952"/>
            <a:ext cx="423798" cy="382067"/>
          </a:xfrm>
          <a:custGeom>
            <a:avLst/>
            <a:gdLst/>
            <a:ahLst/>
            <a:cxnLst>
              <a:cxn ang="0">
                <a:pos x="155" y="311"/>
              </a:cxn>
              <a:cxn ang="0">
                <a:pos x="0" y="155"/>
              </a:cxn>
              <a:cxn ang="0">
                <a:pos x="155" y="0"/>
              </a:cxn>
              <a:cxn ang="0">
                <a:pos x="311" y="154"/>
              </a:cxn>
              <a:cxn ang="0">
                <a:pos x="345" y="154"/>
              </a:cxn>
              <a:cxn ang="0">
                <a:pos x="293" y="217"/>
              </a:cxn>
              <a:cxn ang="0">
                <a:pos x="240" y="154"/>
              </a:cxn>
              <a:cxn ang="0">
                <a:pos x="275" y="154"/>
              </a:cxn>
              <a:cxn ang="0">
                <a:pos x="155" y="36"/>
              </a:cxn>
              <a:cxn ang="0">
                <a:pos x="36" y="155"/>
              </a:cxn>
              <a:cxn ang="0">
                <a:pos x="155" y="275"/>
              </a:cxn>
              <a:cxn ang="0">
                <a:pos x="262" y="209"/>
              </a:cxn>
              <a:cxn ang="0">
                <a:pos x="286" y="239"/>
              </a:cxn>
              <a:cxn ang="0">
                <a:pos x="155" y="311"/>
              </a:cxn>
              <a:cxn ang="0">
                <a:pos x="153" y="127"/>
              </a:cxn>
              <a:cxn ang="0">
                <a:pos x="176" y="138"/>
              </a:cxn>
              <a:cxn ang="0">
                <a:pos x="171" y="176"/>
              </a:cxn>
              <a:cxn ang="0">
                <a:pos x="133" y="171"/>
              </a:cxn>
              <a:cxn ang="0">
                <a:pos x="129" y="146"/>
              </a:cxn>
              <a:cxn ang="0">
                <a:pos x="88" y="88"/>
              </a:cxn>
              <a:cxn ang="0">
                <a:pos x="108" y="73"/>
              </a:cxn>
              <a:cxn ang="0">
                <a:pos x="153" y="127"/>
              </a:cxn>
              <a:cxn ang="0">
                <a:pos x="179" y="131"/>
              </a:cxn>
              <a:cxn ang="0">
                <a:pos x="232" y="103"/>
              </a:cxn>
              <a:cxn ang="0">
                <a:pos x="240" y="116"/>
              </a:cxn>
              <a:cxn ang="0">
                <a:pos x="188" y="149"/>
              </a:cxn>
              <a:cxn ang="0">
                <a:pos x="182" y="134"/>
              </a:cxn>
              <a:cxn ang="0">
                <a:pos x="179" y="131"/>
              </a:cxn>
            </a:cxnLst>
            <a:rect l="0" t="0" r="r" b="b"/>
            <a:pathLst>
              <a:path w="345" h="311">
                <a:moveTo>
                  <a:pt x="155" y="311"/>
                </a:moveTo>
                <a:cubicBezTo>
                  <a:pt x="69" y="311"/>
                  <a:pt x="0" y="241"/>
                  <a:pt x="0" y="155"/>
                </a:cubicBezTo>
                <a:cubicBezTo>
                  <a:pt x="0" y="69"/>
                  <a:pt x="69" y="0"/>
                  <a:pt x="155" y="0"/>
                </a:cubicBezTo>
                <a:cubicBezTo>
                  <a:pt x="241" y="0"/>
                  <a:pt x="310" y="69"/>
                  <a:pt x="311" y="154"/>
                </a:cubicBezTo>
                <a:cubicBezTo>
                  <a:pt x="345" y="154"/>
                  <a:pt x="345" y="154"/>
                  <a:pt x="345" y="154"/>
                </a:cubicBezTo>
                <a:cubicBezTo>
                  <a:pt x="293" y="217"/>
                  <a:pt x="293" y="217"/>
                  <a:pt x="293" y="217"/>
                </a:cubicBezTo>
                <a:cubicBezTo>
                  <a:pt x="240" y="154"/>
                  <a:pt x="240" y="154"/>
                  <a:pt x="240" y="154"/>
                </a:cubicBezTo>
                <a:cubicBezTo>
                  <a:pt x="275" y="154"/>
                  <a:pt x="275" y="154"/>
                  <a:pt x="275" y="154"/>
                </a:cubicBezTo>
                <a:cubicBezTo>
                  <a:pt x="274" y="89"/>
                  <a:pt x="221" y="36"/>
                  <a:pt x="155" y="36"/>
                </a:cubicBezTo>
                <a:cubicBezTo>
                  <a:pt x="89" y="36"/>
                  <a:pt x="36" y="89"/>
                  <a:pt x="36" y="155"/>
                </a:cubicBezTo>
                <a:cubicBezTo>
                  <a:pt x="36" y="221"/>
                  <a:pt x="89" y="275"/>
                  <a:pt x="155" y="275"/>
                </a:cubicBezTo>
                <a:cubicBezTo>
                  <a:pt x="202" y="275"/>
                  <a:pt x="242" y="248"/>
                  <a:pt x="262" y="209"/>
                </a:cubicBezTo>
                <a:cubicBezTo>
                  <a:pt x="286" y="239"/>
                  <a:pt x="286" y="239"/>
                  <a:pt x="286" y="239"/>
                </a:cubicBezTo>
                <a:cubicBezTo>
                  <a:pt x="259" y="282"/>
                  <a:pt x="210" y="311"/>
                  <a:pt x="155" y="311"/>
                </a:cubicBezTo>
                <a:close/>
                <a:moveTo>
                  <a:pt x="153" y="127"/>
                </a:moveTo>
                <a:cubicBezTo>
                  <a:pt x="162" y="127"/>
                  <a:pt x="171" y="131"/>
                  <a:pt x="176" y="138"/>
                </a:cubicBezTo>
                <a:cubicBezTo>
                  <a:pt x="185" y="150"/>
                  <a:pt x="183" y="167"/>
                  <a:pt x="171" y="176"/>
                </a:cubicBezTo>
                <a:cubicBezTo>
                  <a:pt x="159" y="185"/>
                  <a:pt x="142" y="183"/>
                  <a:pt x="133" y="171"/>
                </a:cubicBezTo>
                <a:cubicBezTo>
                  <a:pt x="127" y="164"/>
                  <a:pt x="126" y="154"/>
                  <a:pt x="129" y="146"/>
                </a:cubicBezTo>
                <a:cubicBezTo>
                  <a:pt x="88" y="88"/>
                  <a:pt x="88" y="88"/>
                  <a:pt x="88" y="88"/>
                </a:cubicBezTo>
                <a:cubicBezTo>
                  <a:pt x="79" y="75"/>
                  <a:pt x="98" y="61"/>
                  <a:pt x="108" y="73"/>
                </a:cubicBezTo>
                <a:cubicBezTo>
                  <a:pt x="153" y="127"/>
                  <a:pt x="153" y="127"/>
                  <a:pt x="153" y="127"/>
                </a:cubicBezTo>
                <a:close/>
                <a:moveTo>
                  <a:pt x="179" y="131"/>
                </a:moveTo>
                <a:cubicBezTo>
                  <a:pt x="232" y="103"/>
                  <a:pt x="232" y="103"/>
                  <a:pt x="232" y="103"/>
                </a:cubicBezTo>
                <a:cubicBezTo>
                  <a:pt x="240" y="99"/>
                  <a:pt x="248" y="111"/>
                  <a:pt x="240" y="116"/>
                </a:cubicBezTo>
                <a:cubicBezTo>
                  <a:pt x="188" y="149"/>
                  <a:pt x="188" y="149"/>
                  <a:pt x="188" y="149"/>
                </a:cubicBezTo>
                <a:cubicBezTo>
                  <a:pt x="187" y="144"/>
                  <a:pt x="185" y="138"/>
                  <a:pt x="182" y="134"/>
                </a:cubicBezTo>
                <a:cubicBezTo>
                  <a:pt x="181" y="133"/>
                  <a:pt x="180" y="132"/>
                  <a:pt x="179" y="13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CA02638-CBA1-696F-AA48-98F26543DD7A}"/>
              </a:ext>
            </a:extLst>
          </p:cNvPr>
          <p:cNvGrpSpPr>
            <a:grpSpLocks noChangeAspect="1"/>
          </p:cNvGrpSpPr>
          <p:nvPr/>
        </p:nvGrpSpPr>
        <p:grpSpPr>
          <a:xfrm>
            <a:off x="7163045" y="3890172"/>
            <a:ext cx="382067" cy="382067"/>
            <a:chOff x="4075113" y="5402264"/>
            <a:chExt cx="608013" cy="608013"/>
          </a:xfrm>
          <a:solidFill>
            <a:schemeClr val="bg1">
              <a:lumMod val="65000"/>
            </a:schemeClr>
          </a:solidFill>
        </p:grpSpPr>
        <p:sp>
          <p:nvSpPr>
            <p:cNvPr id="38" name="Freeform 74">
              <a:extLst>
                <a:ext uri="{FF2B5EF4-FFF2-40B4-BE49-F238E27FC236}">
                  <a16:creationId xmlns:a16="http://schemas.microsoft.com/office/drawing/2014/main" id="{99EBBC0C-7A78-BFBC-9E27-383F938C75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75113" y="5402264"/>
              <a:ext cx="608013" cy="608013"/>
            </a:xfrm>
            <a:custGeom>
              <a:avLst/>
              <a:gdLst/>
              <a:ahLst/>
              <a:cxnLst>
                <a:cxn ang="0">
                  <a:pos x="423" y="454"/>
                </a:cxn>
                <a:cxn ang="0">
                  <a:pos x="30" y="454"/>
                </a:cxn>
                <a:cxn ang="0">
                  <a:pos x="0" y="424"/>
                </a:cxn>
                <a:cxn ang="0">
                  <a:pos x="0" y="30"/>
                </a:cxn>
                <a:cxn ang="0">
                  <a:pos x="30" y="0"/>
                </a:cxn>
                <a:cxn ang="0">
                  <a:pos x="423" y="0"/>
                </a:cxn>
                <a:cxn ang="0">
                  <a:pos x="453" y="30"/>
                </a:cxn>
                <a:cxn ang="0">
                  <a:pos x="453" y="424"/>
                </a:cxn>
                <a:cxn ang="0">
                  <a:pos x="423" y="454"/>
                </a:cxn>
                <a:cxn ang="0">
                  <a:pos x="30" y="18"/>
                </a:cxn>
                <a:cxn ang="0">
                  <a:pos x="18" y="30"/>
                </a:cxn>
                <a:cxn ang="0">
                  <a:pos x="18" y="424"/>
                </a:cxn>
                <a:cxn ang="0">
                  <a:pos x="30" y="436"/>
                </a:cxn>
                <a:cxn ang="0">
                  <a:pos x="423" y="436"/>
                </a:cxn>
                <a:cxn ang="0">
                  <a:pos x="435" y="424"/>
                </a:cxn>
                <a:cxn ang="0">
                  <a:pos x="435" y="30"/>
                </a:cxn>
                <a:cxn ang="0">
                  <a:pos x="423" y="18"/>
                </a:cxn>
                <a:cxn ang="0">
                  <a:pos x="30" y="18"/>
                </a:cxn>
              </a:cxnLst>
              <a:rect l="0" t="0" r="r" b="b"/>
              <a:pathLst>
                <a:path w="453" h="454">
                  <a:moveTo>
                    <a:pt x="423" y="454"/>
                  </a:moveTo>
                  <a:cubicBezTo>
                    <a:pt x="30" y="454"/>
                    <a:pt x="30" y="454"/>
                    <a:pt x="30" y="454"/>
                  </a:cubicBezTo>
                  <a:cubicBezTo>
                    <a:pt x="13" y="454"/>
                    <a:pt x="0" y="441"/>
                    <a:pt x="0" y="42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3" y="0"/>
                    <a:pt x="30" y="0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440" y="0"/>
                    <a:pt x="453" y="14"/>
                    <a:pt x="453" y="30"/>
                  </a:cubicBezTo>
                  <a:cubicBezTo>
                    <a:pt x="453" y="424"/>
                    <a:pt x="453" y="424"/>
                    <a:pt x="453" y="424"/>
                  </a:cubicBezTo>
                  <a:cubicBezTo>
                    <a:pt x="453" y="441"/>
                    <a:pt x="440" y="454"/>
                    <a:pt x="423" y="454"/>
                  </a:cubicBezTo>
                  <a:close/>
                  <a:moveTo>
                    <a:pt x="30" y="18"/>
                  </a:moveTo>
                  <a:cubicBezTo>
                    <a:pt x="23" y="18"/>
                    <a:pt x="18" y="24"/>
                    <a:pt x="18" y="30"/>
                  </a:cubicBezTo>
                  <a:cubicBezTo>
                    <a:pt x="18" y="424"/>
                    <a:pt x="18" y="424"/>
                    <a:pt x="18" y="424"/>
                  </a:cubicBezTo>
                  <a:cubicBezTo>
                    <a:pt x="18" y="431"/>
                    <a:pt x="23" y="436"/>
                    <a:pt x="30" y="436"/>
                  </a:cubicBezTo>
                  <a:cubicBezTo>
                    <a:pt x="423" y="436"/>
                    <a:pt x="423" y="436"/>
                    <a:pt x="423" y="436"/>
                  </a:cubicBezTo>
                  <a:cubicBezTo>
                    <a:pt x="430" y="436"/>
                    <a:pt x="435" y="431"/>
                    <a:pt x="435" y="424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24"/>
                    <a:pt x="430" y="18"/>
                    <a:pt x="423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17">
              <a:extLst>
                <a:ext uri="{FF2B5EF4-FFF2-40B4-BE49-F238E27FC236}">
                  <a16:creationId xmlns:a16="http://schemas.microsoft.com/office/drawing/2014/main" id="{EA11DB81-6C05-CECD-99ED-CA79A38ADD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5925" y="5711826"/>
              <a:ext cx="157163" cy="238125"/>
            </a:xfrm>
            <a:custGeom>
              <a:avLst/>
              <a:gdLst/>
              <a:ahLst/>
              <a:cxnLst>
                <a:cxn ang="0">
                  <a:pos x="57" y="125"/>
                </a:cxn>
                <a:cxn ang="0">
                  <a:pos x="17" y="117"/>
                </a:cxn>
                <a:cxn ang="0">
                  <a:pos x="17" y="115"/>
                </a:cxn>
                <a:cxn ang="0">
                  <a:pos x="17" y="114"/>
                </a:cxn>
                <a:cxn ang="0">
                  <a:pos x="24" y="100"/>
                </a:cxn>
                <a:cxn ang="0">
                  <a:pos x="43" y="85"/>
                </a:cxn>
                <a:cxn ang="0">
                  <a:pos x="48" y="81"/>
                </a:cxn>
                <a:cxn ang="0">
                  <a:pos x="70" y="57"/>
                </a:cxn>
                <a:cxn ang="0">
                  <a:pos x="69" y="46"/>
                </a:cxn>
                <a:cxn ang="0">
                  <a:pos x="59" y="40"/>
                </a:cxn>
                <a:cxn ang="0">
                  <a:pos x="48" y="43"/>
                </a:cxn>
                <a:cxn ang="0">
                  <a:pos x="41" y="57"/>
                </a:cxn>
                <a:cxn ang="0">
                  <a:pos x="40" y="59"/>
                </a:cxn>
                <a:cxn ang="0">
                  <a:pos x="0" y="50"/>
                </a:cxn>
                <a:cxn ang="0">
                  <a:pos x="0" y="47"/>
                </a:cxn>
                <a:cxn ang="0">
                  <a:pos x="26" y="10"/>
                </a:cxn>
                <a:cxn ang="0">
                  <a:pos x="71" y="4"/>
                </a:cxn>
                <a:cxn ang="0">
                  <a:pos x="107" y="26"/>
                </a:cxn>
                <a:cxn ang="0">
                  <a:pos x="115" y="65"/>
                </a:cxn>
                <a:cxn ang="0">
                  <a:pos x="106" y="85"/>
                </a:cxn>
                <a:cxn ang="0">
                  <a:pos x="87" y="100"/>
                </a:cxn>
                <a:cxn ang="0">
                  <a:pos x="78" y="106"/>
                </a:cxn>
                <a:cxn ang="0">
                  <a:pos x="57" y="125"/>
                </a:cxn>
                <a:cxn ang="0">
                  <a:pos x="45" y="178"/>
                </a:cxn>
                <a:cxn ang="0">
                  <a:pos x="6" y="170"/>
                </a:cxn>
                <a:cxn ang="0">
                  <a:pos x="14" y="131"/>
                </a:cxn>
                <a:cxn ang="0">
                  <a:pos x="53" y="140"/>
                </a:cxn>
                <a:cxn ang="0">
                  <a:pos x="45" y="178"/>
                </a:cxn>
              </a:cxnLst>
              <a:rect l="0" t="0" r="r" b="b"/>
              <a:pathLst>
                <a:path w="118" h="178">
                  <a:moveTo>
                    <a:pt x="57" y="125"/>
                  </a:moveTo>
                  <a:cubicBezTo>
                    <a:pt x="17" y="117"/>
                    <a:pt x="17" y="117"/>
                    <a:pt x="17" y="117"/>
                  </a:cubicBezTo>
                  <a:cubicBezTo>
                    <a:pt x="17" y="117"/>
                    <a:pt x="17" y="116"/>
                    <a:pt x="17" y="115"/>
                  </a:cubicBezTo>
                  <a:cubicBezTo>
                    <a:pt x="17" y="115"/>
                    <a:pt x="17" y="114"/>
                    <a:pt x="17" y="114"/>
                  </a:cubicBezTo>
                  <a:cubicBezTo>
                    <a:pt x="18" y="109"/>
                    <a:pt x="20" y="104"/>
                    <a:pt x="24" y="100"/>
                  </a:cubicBezTo>
                  <a:cubicBezTo>
                    <a:pt x="28" y="95"/>
                    <a:pt x="34" y="90"/>
                    <a:pt x="43" y="85"/>
                  </a:cubicBezTo>
                  <a:cubicBezTo>
                    <a:pt x="44" y="84"/>
                    <a:pt x="46" y="83"/>
                    <a:pt x="48" y="81"/>
                  </a:cubicBezTo>
                  <a:cubicBezTo>
                    <a:pt x="61" y="72"/>
                    <a:pt x="69" y="64"/>
                    <a:pt x="70" y="57"/>
                  </a:cubicBezTo>
                  <a:cubicBezTo>
                    <a:pt x="71" y="53"/>
                    <a:pt x="71" y="49"/>
                    <a:pt x="69" y="46"/>
                  </a:cubicBezTo>
                  <a:cubicBezTo>
                    <a:pt x="67" y="43"/>
                    <a:pt x="63" y="41"/>
                    <a:pt x="59" y="40"/>
                  </a:cubicBezTo>
                  <a:cubicBezTo>
                    <a:pt x="55" y="39"/>
                    <a:pt x="51" y="40"/>
                    <a:pt x="48" y="43"/>
                  </a:cubicBezTo>
                  <a:cubicBezTo>
                    <a:pt x="45" y="46"/>
                    <a:pt x="42" y="50"/>
                    <a:pt x="41" y="57"/>
                  </a:cubicBezTo>
                  <a:cubicBezTo>
                    <a:pt x="40" y="59"/>
                    <a:pt x="40" y="59"/>
                    <a:pt x="40" y="5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4" y="31"/>
                    <a:pt x="12" y="18"/>
                    <a:pt x="26" y="10"/>
                  </a:cubicBezTo>
                  <a:cubicBezTo>
                    <a:pt x="39" y="2"/>
                    <a:pt x="54" y="0"/>
                    <a:pt x="71" y="4"/>
                  </a:cubicBezTo>
                  <a:cubicBezTo>
                    <a:pt x="87" y="7"/>
                    <a:pt x="99" y="14"/>
                    <a:pt x="107" y="26"/>
                  </a:cubicBezTo>
                  <a:cubicBezTo>
                    <a:pt x="116" y="38"/>
                    <a:pt x="118" y="51"/>
                    <a:pt x="115" y="65"/>
                  </a:cubicBezTo>
                  <a:cubicBezTo>
                    <a:pt x="113" y="73"/>
                    <a:pt x="110" y="79"/>
                    <a:pt x="106" y="85"/>
                  </a:cubicBezTo>
                  <a:cubicBezTo>
                    <a:pt x="102" y="90"/>
                    <a:pt x="95" y="95"/>
                    <a:pt x="87" y="100"/>
                  </a:cubicBezTo>
                  <a:cubicBezTo>
                    <a:pt x="85" y="102"/>
                    <a:pt x="82" y="103"/>
                    <a:pt x="78" y="106"/>
                  </a:cubicBezTo>
                  <a:cubicBezTo>
                    <a:pt x="66" y="113"/>
                    <a:pt x="58" y="119"/>
                    <a:pt x="57" y="125"/>
                  </a:cubicBezTo>
                  <a:close/>
                  <a:moveTo>
                    <a:pt x="45" y="178"/>
                  </a:moveTo>
                  <a:cubicBezTo>
                    <a:pt x="6" y="170"/>
                    <a:pt x="6" y="170"/>
                    <a:pt x="6" y="170"/>
                  </a:cubicBezTo>
                  <a:cubicBezTo>
                    <a:pt x="14" y="131"/>
                    <a:pt x="14" y="131"/>
                    <a:pt x="14" y="131"/>
                  </a:cubicBezTo>
                  <a:cubicBezTo>
                    <a:pt x="53" y="140"/>
                    <a:pt x="53" y="140"/>
                    <a:pt x="53" y="140"/>
                  </a:cubicBezTo>
                  <a:lnTo>
                    <a:pt x="45" y="1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18">
              <a:extLst>
                <a:ext uri="{FF2B5EF4-FFF2-40B4-BE49-F238E27FC236}">
                  <a16:creationId xmlns:a16="http://schemas.microsoft.com/office/drawing/2014/main" id="{0950F52D-0BC5-82E0-E007-9089F4552D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9138" y="5551488"/>
              <a:ext cx="61913" cy="100013"/>
            </a:xfrm>
            <a:custGeom>
              <a:avLst/>
              <a:gdLst/>
              <a:ahLst/>
              <a:cxnLst>
                <a:cxn ang="0">
                  <a:pos x="38" y="47"/>
                </a:cxn>
                <a:cxn ang="0">
                  <a:pos x="23" y="53"/>
                </a:cxn>
                <a:cxn ang="0">
                  <a:pos x="23" y="53"/>
                </a:cxn>
                <a:cxn ang="0">
                  <a:pos x="22" y="52"/>
                </a:cxn>
                <a:cxn ang="0">
                  <a:pos x="22" y="46"/>
                </a:cxn>
                <a:cxn ang="0">
                  <a:pos x="25" y="37"/>
                </a:cxn>
                <a:cxn ang="0">
                  <a:pos x="26" y="34"/>
                </a:cxn>
                <a:cxn ang="0">
                  <a:pos x="28" y="21"/>
                </a:cxn>
                <a:cxn ang="0">
                  <a:pos x="25" y="18"/>
                </a:cxn>
                <a:cxn ang="0">
                  <a:pos x="21" y="18"/>
                </a:cxn>
                <a:cxn ang="0">
                  <a:pos x="17" y="21"/>
                </a:cxn>
                <a:cxn ang="0">
                  <a:pos x="18" y="27"/>
                </a:cxn>
                <a:cxn ang="0">
                  <a:pos x="18" y="28"/>
                </a:cxn>
                <a:cxn ang="0">
                  <a:pos x="3" y="34"/>
                </a:cxn>
                <a:cxn ang="0">
                  <a:pos x="2" y="33"/>
                </a:cxn>
                <a:cxn ang="0">
                  <a:pos x="3" y="15"/>
                </a:cxn>
                <a:cxn ang="0">
                  <a:pos x="17" y="3"/>
                </a:cxn>
                <a:cxn ang="0">
                  <a:pos x="34" y="3"/>
                </a:cxn>
                <a:cxn ang="0">
                  <a:pos x="45" y="14"/>
                </a:cxn>
                <a:cxn ang="0">
                  <a:pos x="46" y="23"/>
                </a:cxn>
                <a:cxn ang="0">
                  <a:pos x="43" y="32"/>
                </a:cxn>
                <a:cxn ang="0">
                  <a:pos x="41" y="36"/>
                </a:cxn>
                <a:cxn ang="0">
                  <a:pos x="38" y="47"/>
                </a:cxn>
                <a:cxn ang="0">
                  <a:pos x="46" y="68"/>
                </a:cxn>
                <a:cxn ang="0">
                  <a:pos x="31" y="74"/>
                </a:cxn>
                <a:cxn ang="0">
                  <a:pos x="25" y="59"/>
                </a:cxn>
                <a:cxn ang="0">
                  <a:pos x="40" y="53"/>
                </a:cxn>
                <a:cxn ang="0">
                  <a:pos x="46" y="68"/>
                </a:cxn>
              </a:cxnLst>
              <a:rect l="0" t="0" r="r" b="b"/>
              <a:pathLst>
                <a:path w="47" h="74">
                  <a:moveTo>
                    <a:pt x="38" y="47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2" y="52"/>
                    <a:pt x="22" y="52"/>
                  </a:cubicBezTo>
                  <a:cubicBezTo>
                    <a:pt x="22" y="50"/>
                    <a:pt x="22" y="48"/>
                    <a:pt x="22" y="46"/>
                  </a:cubicBezTo>
                  <a:cubicBezTo>
                    <a:pt x="22" y="43"/>
                    <a:pt x="23" y="40"/>
                    <a:pt x="25" y="37"/>
                  </a:cubicBezTo>
                  <a:cubicBezTo>
                    <a:pt x="25" y="36"/>
                    <a:pt x="25" y="35"/>
                    <a:pt x="26" y="34"/>
                  </a:cubicBezTo>
                  <a:cubicBezTo>
                    <a:pt x="28" y="28"/>
                    <a:pt x="29" y="24"/>
                    <a:pt x="28" y="21"/>
                  </a:cubicBezTo>
                  <a:cubicBezTo>
                    <a:pt x="28" y="20"/>
                    <a:pt x="27" y="18"/>
                    <a:pt x="25" y="18"/>
                  </a:cubicBezTo>
                  <a:cubicBezTo>
                    <a:pt x="24" y="17"/>
                    <a:pt x="22" y="17"/>
                    <a:pt x="21" y="18"/>
                  </a:cubicBezTo>
                  <a:cubicBezTo>
                    <a:pt x="19" y="19"/>
                    <a:pt x="18" y="20"/>
                    <a:pt x="17" y="21"/>
                  </a:cubicBezTo>
                  <a:cubicBezTo>
                    <a:pt x="17" y="23"/>
                    <a:pt x="17" y="25"/>
                    <a:pt x="18" y="27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0" y="27"/>
                    <a:pt x="0" y="21"/>
                    <a:pt x="3" y="15"/>
                  </a:cubicBezTo>
                  <a:cubicBezTo>
                    <a:pt x="5" y="9"/>
                    <a:pt x="10" y="5"/>
                    <a:pt x="17" y="3"/>
                  </a:cubicBezTo>
                  <a:cubicBezTo>
                    <a:pt x="23" y="1"/>
                    <a:pt x="29" y="0"/>
                    <a:pt x="34" y="3"/>
                  </a:cubicBezTo>
                  <a:cubicBezTo>
                    <a:pt x="39" y="5"/>
                    <a:pt x="43" y="9"/>
                    <a:pt x="45" y="14"/>
                  </a:cubicBezTo>
                  <a:cubicBezTo>
                    <a:pt x="46" y="17"/>
                    <a:pt x="47" y="20"/>
                    <a:pt x="46" y="23"/>
                  </a:cubicBezTo>
                  <a:cubicBezTo>
                    <a:pt x="46" y="26"/>
                    <a:pt x="45" y="29"/>
                    <a:pt x="43" y="32"/>
                  </a:cubicBezTo>
                  <a:cubicBezTo>
                    <a:pt x="43" y="33"/>
                    <a:pt x="42" y="34"/>
                    <a:pt x="41" y="36"/>
                  </a:cubicBezTo>
                  <a:cubicBezTo>
                    <a:pt x="39" y="41"/>
                    <a:pt x="38" y="45"/>
                    <a:pt x="38" y="47"/>
                  </a:cubicBezTo>
                  <a:close/>
                  <a:moveTo>
                    <a:pt x="46" y="68"/>
                  </a:moveTo>
                  <a:cubicBezTo>
                    <a:pt x="31" y="74"/>
                    <a:pt x="31" y="74"/>
                    <a:pt x="31" y="74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40" y="53"/>
                    <a:pt x="40" y="53"/>
                    <a:pt x="40" y="53"/>
                  </a:cubicBezTo>
                  <a:lnTo>
                    <a:pt x="46" y="6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219">
              <a:extLst>
                <a:ext uri="{FF2B5EF4-FFF2-40B4-BE49-F238E27FC236}">
                  <a16:creationId xmlns:a16="http://schemas.microsoft.com/office/drawing/2014/main" id="{EF2FF9EC-2CB0-AC1B-4389-C2BDD16D97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25925" y="5489576"/>
              <a:ext cx="66675" cy="114300"/>
            </a:xfrm>
            <a:custGeom>
              <a:avLst/>
              <a:gdLst/>
              <a:ahLst/>
              <a:cxnLst>
                <a:cxn ang="0">
                  <a:pos x="14" y="62"/>
                </a:cxn>
                <a:cxn ang="0">
                  <a:pos x="17" y="52"/>
                </a:cxn>
                <a:cxn ang="0">
                  <a:pos x="24" y="42"/>
                </a:cxn>
                <a:cxn ang="0">
                  <a:pos x="29" y="39"/>
                </a:cxn>
                <a:cxn ang="0">
                  <a:pos x="37" y="27"/>
                </a:cxn>
                <a:cxn ang="0">
                  <a:pos x="35" y="17"/>
                </a:cxn>
                <a:cxn ang="0">
                  <a:pos x="25" y="12"/>
                </a:cxn>
                <a:cxn ang="0">
                  <a:pos x="16" y="14"/>
                </a:cxn>
                <a:cxn ang="0">
                  <a:pos x="11" y="24"/>
                </a:cxn>
                <a:cxn ang="0">
                  <a:pos x="0" y="23"/>
                </a:cxn>
                <a:cxn ang="0">
                  <a:pos x="9" y="6"/>
                </a:cxn>
                <a:cxn ang="0">
                  <a:pos x="27" y="1"/>
                </a:cxn>
                <a:cxn ang="0">
                  <a:pos x="44" y="10"/>
                </a:cxn>
                <a:cxn ang="0">
                  <a:pos x="49" y="28"/>
                </a:cxn>
                <a:cxn ang="0">
                  <a:pos x="37" y="46"/>
                </a:cxn>
                <a:cxn ang="0">
                  <a:pos x="36" y="47"/>
                </a:cxn>
                <a:cxn ang="0">
                  <a:pos x="28" y="55"/>
                </a:cxn>
                <a:cxn ang="0">
                  <a:pos x="25" y="64"/>
                </a:cxn>
                <a:cxn ang="0">
                  <a:pos x="14" y="62"/>
                </a:cxn>
                <a:cxn ang="0">
                  <a:pos x="11" y="84"/>
                </a:cxn>
                <a:cxn ang="0">
                  <a:pos x="13" y="71"/>
                </a:cxn>
                <a:cxn ang="0">
                  <a:pos x="24" y="72"/>
                </a:cxn>
                <a:cxn ang="0">
                  <a:pos x="22" y="85"/>
                </a:cxn>
                <a:cxn ang="0">
                  <a:pos x="11" y="84"/>
                </a:cxn>
              </a:cxnLst>
              <a:rect l="0" t="0" r="r" b="b"/>
              <a:pathLst>
                <a:path w="50" h="85">
                  <a:moveTo>
                    <a:pt x="14" y="62"/>
                  </a:moveTo>
                  <a:cubicBezTo>
                    <a:pt x="14" y="59"/>
                    <a:pt x="15" y="55"/>
                    <a:pt x="17" y="52"/>
                  </a:cubicBezTo>
                  <a:cubicBezTo>
                    <a:pt x="19" y="48"/>
                    <a:pt x="21" y="45"/>
                    <a:pt x="24" y="42"/>
                  </a:cubicBezTo>
                  <a:cubicBezTo>
                    <a:pt x="25" y="41"/>
                    <a:pt x="27" y="40"/>
                    <a:pt x="29" y="39"/>
                  </a:cubicBezTo>
                  <a:cubicBezTo>
                    <a:pt x="34" y="35"/>
                    <a:pt x="37" y="31"/>
                    <a:pt x="37" y="27"/>
                  </a:cubicBezTo>
                  <a:cubicBezTo>
                    <a:pt x="38" y="23"/>
                    <a:pt x="37" y="19"/>
                    <a:pt x="35" y="17"/>
                  </a:cubicBezTo>
                  <a:cubicBezTo>
                    <a:pt x="32" y="14"/>
                    <a:pt x="29" y="12"/>
                    <a:pt x="25" y="12"/>
                  </a:cubicBezTo>
                  <a:cubicBezTo>
                    <a:pt x="22" y="11"/>
                    <a:pt x="18" y="12"/>
                    <a:pt x="16" y="14"/>
                  </a:cubicBezTo>
                  <a:cubicBezTo>
                    <a:pt x="13" y="17"/>
                    <a:pt x="12" y="20"/>
                    <a:pt x="11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" y="16"/>
                    <a:pt x="4" y="10"/>
                    <a:pt x="9" y="6"/>
                  </a:cubicBezTo>
                  <a:cubicBezTo>
                    <a:pt x="14" y="2"/>
                    <a:pt x="20" y="0"/>
                    <a:pt x="27" y="1"/>
                  </a:cubicBezTo>
                  <a:cubicBezTo>
                    <a:pt x="34" y="2"/>
                    <a:pt x="40" y="5"/>
                    <a:pt x="44" y="10"/>
                  </a:cubicBezTo>
                  <a:cubicBezTo>
                    <a:pt x="48" y="15"/>
                    <a:pt x="50" y="21"/>
                    <a:pt x="49" y="28"/>
                  </a:cubicBezTo>
                  <a:cubicBezTo>
                    <a:pt x="48" y="34"/>
                    <a:pt x="44" y="40"/>
                    <a:pt x="37" y="46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2" y="50"/>
                    <a:pt x="30" y="53"/>
                    <a:pt x="28" y="55"/>
                  </a:cubicBezTo>
                  <a:cubicBezTo>
                    <a:pt x="27" y="58"/>
                    <a:pt x="26" y="61"/>
                    <a:pt x="25" y="64"/>
                  </a:cubicBezTo>
                  <a:lnTo>
                    <a:pt x="14" y="62"/>
                  </a:lnTo>
                  <a:close/>
                  <a:moveTo>
                    <a:pt x="11" y="84"/>
                  </a:moveTo>
                  <a:cubicBezTo>
                    <a:pt x="13" y="71"/>
                    <a:pt x="13" y="71"/>
                    <a:pt x="13" y="71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2" y="85"/>
                    <a:pt x="22" y="85"/>
                    <a:pt x="22" y="85"/>
                  </a:cubicBezTo>
                  <a:lnTo>
                    <a:pt x="11" y="8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220">
              <a:extLst>
                <a:ext uri="{FF2B5EF4-FFF2-40B4-BE49-F238E27FC236}">
                  <a16:creationId xmlns:a16="http://schemas.microsoft.com/office/drawing/2014/main" id="{3949659B-1B63-A163-2032-A6CCBA129D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10088" y="5746751"/>
              <a:ext cx="87313" cy="152400"/>
            </a:xfrm>
            <a:custGeom>
              <a:avLst/>
              <a:gdLst/>
              <a:ahLst/>
              <a:cxnLst>
                <a:cxn ang="0">
                  <a:pos x="24" y="84"/>
                </a:cxn>
                <a:cxn ang="0">
                  <a:pos x="27" y="69"/>
                </a:cxn>
                <a:cxn ang="0">
                  <a:pos x="35" y="55"/>
                </a:cxn>
                <a:cxn ang="0">
                  <a:pos x="41" y="50"/>
                </a:cxn>
                <a:cxn ang="0">
                  <a:pos x="50" y="33"/>
                </a:cxn>
                <a:cxn ang="0">
                  <a:pos x="45" y="20"/>
                </a:cxn>
                <a:cxn ang="0">
                  <a:pos x="32" y="15"/>
                </a:cxn>
                <a:cxn ang="0">
                  <a:pos x="20" y="20"/>
                </a:cxn>
                <a:cxn ang="0">
                  <a:pos x="15" y="34"/>
                </a:cxn>
                <a:cxn ang="0">
                  <a:pos x="0" y="33"/>
                </a:cxn>
                <a:cxn ang="0">
                  <a:pos x="10" y="9"/>
                </a:cxn>
                <a:cxn ang="0">
                  <a:pos x="34" y="0"/>
                </a:cxn>
                <a:cxn ang="0">
                  <a:pos x="57" y="10"/>
                </a:cxn>
                <a:cxn ang="0">
                  <a:pos x="66" y="33"/>
                </a:cxn>
                <a:cxn ang="0">
                  <a:pos x="53" y="59"/>
                </a:cxn>
                <a:cxn ang="0">
                  <a:pos x="51" y="60"/>
                </a:cxn>
                <a:cxn ang="0">
                  <a:pos x="42" y="72"/>
                </a:cxn>
                <a:cxn ang="0">
                  <a:pos x="39" y="84"/>
                </a:cxn>
                <a:cxn ang="0">
                  <a:pos x="24" y="84"/>
                </a:cxn>
                <a:cxn ang="0">
                  <a:pos x="23" y="113"/>
                </a:cxn>
                <a:cxn ang="0">
                  <a:pos x="24" y="95"/>
                </a:cxn>
                <a:cxn ang="0">
                  <a:pos x="39" y="95"/>
                </a:cxn>
                <a:cxn ang="0">
                  <a:pos x="38" y="113"/>
                </a:cxn>
                <a:cxn ang="0">
                  <a:pos x="23" y="113"/>
                </a:cxn>
              </a:cxnLst>
              <a:rect l="0" t="0" r="r" b="b"/>
              <a:pathLst>
                <a:path w="66" h="113">
                  <a:moveTo>
                    <a:pt x="24" y="84"/>
                  </a:moveTo>
                  <a:cubicBezTo>
                    <a:pt x="24" y="79"/>
                    <a:pt x="25" y="74"/>
                    <a:pt x="27" y="69"/>
                  </a:cubicBezTo>
                  <a:cubicBezTo>
                    <a:pt x="29" y="64"/>
                    <a:pt x="32" y="60"/>
                    <a:pt x="35" y="55"/>
                  </a:cubicBezTo>
                  <a:cubicBezTo>
                    <a:pt x="36" y="54"/>
                    <a:pt x="38" y="52"/>
                    <a:pt x="41" y="50"/>
                  </a:cubicBezTo>
                  <a:cubicBezTo>
                    <a:pt x="47" y="44"/>
                    <a:pt x="50" y="38"/>
                    <a:pt x="50" y="33"/>
                  </a:cubicBezTo>
                  <a:cubicBezTo>
                    <a:pt x="50" y="28"/>
                    <a:pt x="49" y="23"/>
                    <a:pt x="45" y="20"/>
                  </a:cubicBezTo>
                  <a:cubicBezTo>
                    <a:pt x="42" y="17"/>
                    <a:pt x="38" y="15"/>
                    <a:pt x="32" y="15"/>
                  </a:cubicBezTo>
                  <a:cubicBezTo>
                    <a:pt x="27" y="15"/>
                    <a:pt x="23" y="16"/>
                    <a:pt x="20" y="20"/>
                  </a:cubicBezTo>
                  <a:cubicBezTo>
                    <a:pt x="17" y="23"/>
                    <a:pt x="15" y="28"/>
                    <a:pt x="15" y="34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23"/>
                    <a:pt x="4" y="15"/>
                    <a:pt x="10" y="9"/>
                  </a:cubicBezTo>
                  <a:cubicBezTo>
                    <a:pt x="16" y="3"/>
                    <a:pt x="24" y="0"/>
                    <a:pt x="34" y="0"/>
                  </a:cubicBezTo>
                  <a:cubicBezTo>
                    <a:pt x="43" y="0"/>
                    <a:pt x="51" y="3"/>
                    <a:pt x="57" y="10"/>
                  </a:cubicBezTo>
                  <a:cubicBezTo>
                    <a:pt x="63" y="16"/>
                    <a:pt x="66" y="24"/>
                    <a:pt x="66" y="33"/>
                  </a:cubicBezTo>
                  <a:cubicBezTo>
                    <a:pt x="66" y="42"/>
                    <a:pt x="62" y="50"/>
                    <a:pt x="53" y="59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47" y="65"/>
                    <a:pt x="44" y="69"/>
                    <a:pt x="42" y="72"/>
                  </a:cubicBezTo>
                  <a:cubicBezTo>
                    <a:pt x="41" y="76"/>
                    <a:pt x="40" y="80"/>
                    <a:pt x="39" y="84"/>
                  </a:cubicBezTo>
                  <a:lnTo>
                    <a:pt x="24" y="84"/>
                  </a:lnTo>
                  <a:close/>
                  <a:moveTo>
                    <a:pt x="23" y="113"/>
                  </a:moveTo>
                  <a:cubicBezTo>
                    <a:pt x="24" y="95"/>
                    <a:pt x="24" y="95"/>
                    <a:pt x="24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38" y="113"/>
                    <a:pt x="38" y="113"/>
                    <a:pt x="38" y="113"/>
                  </a:cubicBezTo>
                  <a:lnTo>
                    <a:pt x="23" y="1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221">
              <a:extLst>
                <a:ext uri="{FF2B5EF4-FFF2-40B4-BE49-F238E27FC236}">
                  <a16:creationId xmlns:a16="http://schemas.microsoft.com/office/drawing/2014/main" id="{C89390D9-FFE0-D321-F535-C7EFA9C39D8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22775" y="5481638"/>
              <a:ext cx="65088" cy="255588"/>
            </a:xfrm>
            <a:custGeom>
              <a:avLst/>
              <a:gdLst/>
              <a:ahLst/>
              <a:cxnLst>
                <a:cxn ang="0">
                  <a:pos x="38" y="108"/>
                </a:cxn>
                <a:cxn ang="0">
                  <a:pos x="2" y="107"/>
                </a:cxn>
                <a:cxn ang="0">
                  <a:pos x="5" y="0"/>
                </a:cxn>
                <a:cxn ang="0">
                  <a:pos x="41" y="0"/>
                </a:cxn>
                <a:cxn ang="0">
                  <a:pos x="38" y="108"/>
                </a:cxn>
                <a:cxn ang="0">
                  <a:pos x="36" y="161"/>
                </a:cxn>
                <a:cxn ang="0">
                  <a:pos x="0" y="160"/>
                </a:cxn>
                <a:cxn ang="0">
                  <a:pos x="2" y="123"/>
                </a:cxn>
                <a:cxn ang="0">
                  <a:pos x="37" y="124"/>
                </a:cxn>
                <a:cxn ang="0">
                  <a:pos x="36" y="161"/>
                </a:cxn>
              </a:cxnLst>
              <a:rect l="0" t="0" r="r" b="b"/>
              <a:pathLst>
                <a:path w="41" h="161">
                  <a:moveTo>
                    <a:pt x="38" y="108"/>
                  </a:moveTo>
                  <a:lnTo>
                    <a:pt x="2" y="107"/>
                  </a:lnTo>
                  <a:lnTo>
                    <a:pt x="5" y="0"/>
                  </a:lnTo>
                  <a:lnTo>
                    <a:pt x="41" y="0"/>
                  </a:lnTo>
                  <a:lnTo>
                    <a:pt x="38" y="108"/>
                  </a:lnTo>
                  <a:close/>
                  <a:moveTo>
                    <a:pt x="36" y="161"/>
                  </a:moveTo>
                  <a:lnTo>
                    <a:pt x="0" y="160"/>
                  </a:lnTo>
                  <a:lnTo>
                    <a:pt x="2" y="123"/>
                  </a:lnTo>
                  <a:lnTo>
                    <a:pt x="37" y="124"/>
                  </a:lnTo>
                  <a:lnTo>
                    <a:pt x="36" y="16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222">
              <a:extLst>
                <a:ext uri="{FF2B5EF4-FFF2-40B4-BE49-F238E27FC236}">
                  <a16:creationId xmlns:a16="http://schemas.microsoft.com/office/drawing/2014/main" id="{4C525441-EF28-06E4-37BF-1A503549C3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54488" y="5553076"/>
              <a:ext cx="49213" cy="184150"/>
            </a:xfrm>
            <a:custGeom>
              <a:avLst/>
              <a:gdLst/>
              <a:ahLst/>
              <a:cxnLst>
                <a:cxn ang="0">
                  <a:pos x="11" y="87"/>
                </a:cxn>
                <a:cxn ang="0">
                  <a:pos x="0" y="2"/>
                </a:cxn>
                <a:cxn ang="0">
                  <a:pos x="16" y="0"/>
                </a:cxn>
                <a:cxn ang="0">
                  <a:pos x="26" y="85"/>
                </a:cxn>
                <a:cxn ang="0">
                  <a:pos x="11" y="87"/>
                </a:cxn>
                <a:cxn ang="0">
                  <a:pos x="15" y="116"/>
                </a:cxn>
                <a:cxn ang="0">
                  <a:pos x="13" y="97"/>
                </a:cxn>
                <a:cxn ang="0">
                  <a:pos x="28" y="95"/>
                </a:cxn>
                <a:cxn ang="0">
                  <a:pos x="31" y="113"/>
                </a:cxn>
                <a:cxn ang="0">
                  <a:pos x="15" y="116"/>
                </a:cxn>
              </a:cxnLst>
              <a:rect l="0" t="0" r="r" b="b"/>
              <a:pathLst>
                <a:path w="31" h="116">
                  <a:moveTo>
                    <a:pt x="11" y="87"/>
                  </a:moveTo>
                  <a:lnTo>
                    <a:pt x="0" y="2"/>
                  </a:lnTo>
                  <a:lnTo>
                    <a:pt x="16" y="0"/>
                  </a:lnTo>
                  <a:lnTo>
                    <a:pt x="26" y="85"/>
                  </a:lnTo>
                  <a:lnTo>
                    <a:pt x="11" y="87"/>
                  </a:lnTo>
                  <a:close/>
                  <a:moveTo>
                    <a:pt x="15" y="116"/>
                  </a:moveTo>
                  <a:lnTo>
                    <a:pt x="13" y="97"/>
                  </a:lnTo>
                  <a:lnTo>
                    <a:pt x="28" y="95"/>
                  </a:lnTo>
                  <a:lnTo>
                    <a:pt x="31" y="113"/>
                  </a:lnTo>
                  <a:lnTo>
                    <a:pt x="15" y="11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23">
              <a:extLst>
                <a:ext uri="{FF2B5EF4-FFF2-40B4-BE49-F238E27FC236}">
                  <a16:creationId xmlns:a16="http://schemas.microsoft.com/office/drawing/2014/main" id="{22DC4E04-EC5B-CB10-5172-EDD3B5EC9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9750" y="5556251"/>
              <a:ext cx="26988" cy="104775"/>
            </a:xfrm>
            <a:custGeom>
              <a:avLst/>
              <a:gdLst/>
              <a:ahLst/>
              <a:cxnLst>
                <a:cxn ang="0">
                  <a:pos x="6" y="50"/>
                </a:cxn>
                <a:cxn ang="0">
                  <a:pos x="0" y="1"/>
                </a:cxn>
                <a:cxn ang="0">
                  <a:pos x="9" y="0"/>
                </a:cxn>
                <a:cxn ang="0">
                  <a:pos x="16" y="49"/>
                </a:cxn>
                <a:cxn ang="0">
                  <a:pos x="6" y="50"/>
                </a:cxn>
                <a:cxn ang="0">
                  <a:pos x="9" y="66"/>
                </a:cxn>
                <a:cxn ang="0">
                  <a:pos x="7" y="55"/>
                </a:cxn>
                <a:cxn ang="0">
                  <a:pos x="16" y="55"/>
                </a:cxn>
                <a:cxn ang="0">
                  <a:pos x="17" y="65"/>
                </a:cxn>
                <a:cxn ang="0">
                  <a:pos x="9" y="66"/>
                </a:cxn>
              </a:cxnLst>
              <a:rect l="0" t="0" r="r" b="b"/>
              <a:pathLst>
                <a:path w="17" h="66">
                  <a:moveTo>
                    <a:pt x="6" y="50"/>
                  </a:moveTo>
                  <a:lnTo>
                    <a:pt x="0" y="1"/>
                  </a:lnTo>
                  <a:lnTo>
                    <a:pt x="9" y="0"/>
                  </a:lnTo>
                  <a:lnTo>
                    <a:pt x="16" y="49"/>
                  </a:lnTo>
                  <a:lnTo>
                    <a:pt x="6" y="50"/>
                  </a:lnTo>
                  <a:close/>
                  <a:moveTo>
                    <a:pt x="9" y="66"/>
                  </a:moveTo>
                  <a:lnTo>
                    <a:pt x="7" y="55"/>
                  </a:lnTo>
                  <a:lnTo>
                    <a:pt x="16" y="55"/>
                  </a:lnTo>
                  <a:lnTo>
                    <a:pt x="17" y="65"/>
                  </a:lnTo>
                  <a:lnTo>
                    <a:pt x="9" y="6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89529A6F-A8A6-3C12-8D06-FF960BF39DD5}"/>
              </a:ext>
            </a:extLst>
          </p:cNvPr>
          <p:cNvGrpSpPr>
            <a:grpSpLocks noChangeAspect="1"/>
          </p:cNvGrpSpPr>
          <p:nvPr/>
        </p:nvGrpSpPr>
        <p:grpSpPr>
          <a:xfrm>
            <a:off x="7157616" y="2366613"/>
            <a:ext cx="351194" cy="431040"/>
            <a:chOff x="2722563" y="4708526"/>
            <a:chExt cx="893763" cy="1096963"/>
          </a:xfrm>
        </p:grpSpPr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1CC710C6-D9EE-2183-2E9E-8FD2714F6F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22563" y="4786313"/>
              <a:ext cx="263525" cy="1006475"/>
            </a:xfrm>
            <a:custGeom>
              <a:avLst/>
              <a:gdLst/>
              <a:ahLst/>
              <a:cxnLst>
                <a:cxn ang="0">
                  <a:pos x="123" y="159"/>
                </a:cxn>
                <a:cxn ang="0">
                  <a:pos x="113" y="59"/>
                </a:cxn>
                <a:cxn ang="0">
                  <a:pos x="113" y="38"/>
                </a:cxn>
                <a:cxn ang="0">
                  <a:pos x="109" y="26"/>
                </a:cxn>
                <a:cxn ang="0">
                  <a:pos x="80" y="1"/>
                </a:cxn>
                <a:cxn ang="0">
                  <a:pos x="55" y="16"/>
                </a:cxn>
                <a:cxn ang="0">
                  <a:pos x="41" y="48"/>
                </a:cxn>
                <a:cxn ang="0">
                  <a:pos x="36" y="67"/>
                </a:cxn>
                <a:cxn ang="0">
                  <a:pos x="35" y="73"/>
                </a:cxn>
                <a:cxn ang="0">
                  <a:pos x="30" y="74"/>
                </a:cxn>
                <a:cxn ang="0">
                  <a:pos x="29" y="85"/>
                </a:cxn>
                <a:cxn ang="0">
                  <a:pos x="3" y="140"/>
                </a:cxn>
                <a:cxn ang="0">
                  <a:pos x="22" y="214"/>
                </a:cxn>
                <a:cxn ang="0">
                  <a:pos x="35" y="306"/>
                </a:cxn>
                <a:cxn ang="0">
                  <a:pos x="43" y="414"/>
                </a:cxn>
                <a:cxn ang="0">
                  <a:pos x="65" y="470"/>
                </a:cxn>
                <a:cxn ang="0">
                  <a:pos x="119" y="456"/>
                </a:cxn>
                <a:cxn ang="0">
                  <a:pos x="109" y="416"/>
                </a:cxn>
                <a:cxn ang="0">
                  <a:pos x="111" y="351"/>
                </a:cxn>
                <a:cxn ang="0">
                  <a:pos x="120" y="252"/>
                </a:cxn>
                <a:cxn ang="0">
                  <a:pos x="123" y="211"/>
                </a:cxn>
                <a:cxn ang="0">
                  <a:pos x="73" y="1"/>
                </a:cxn>
                <a:cxn ang="0">
                  <a:pos x="45" y="39"/>
                </a:cxn>
                <a:cxn ang="0">
                  <a:pos x="47" y="39"/>
                </a:cxn>
                <a:cxn ang="0">
                  <a:pos x="56" y="14"/>
                </a:cxn>
                <a:cxn ang="0">
                  <a:pos x="51" y="22"/>
                </a:cxn>
                <a:cxn ang="0">
                  <a:pos x="45" y="40"/>
                </a:cxn>
                <a:cxn ang="0">
                  <a:pos x="36" y="58"/>
                </a:cxn>
                <a:cxn ang="0">
                  <a:pos x="37" y="65"/>
                </a:cxn>
                <a:cxn ang="0">
                  <a:pos x="36" y="68"/>
                </a:cxn>
                <a:cxn ang="0">
                  <a:pos x="37" y="71"/>
                </a:cxn>
                <a:cxn ang="0">
                  <a:pos x="36" y="73"/>
                </a:cxn>
                <a:cxn ang="0">
                  <a:pos x="37" y="186"/>
                </a:cxn>
                <a:cxn ang="0">
                  <a:pos x="44" y="130"/>
                </a:cxn>
                <a:cxn ang="0">
                  <a:pos x="74" y="341"/>
                </a:cxn>
                <a:cxn ang="0">
                  <a:pos x="75" y="275"/>
                </a:cxn>
                <a:cxn ang="0">
                  <a:pos x="81" y="364"/>
                </a:cxn>
                <a:cxn ang="0">
                  <a:pos x="80" y="433"/>
                </a:cxn>
                <a:cxn ang="0">
                  <a:pos x="81" y="2"/>
                </a:cxn>
                <a:cxn ang="0">
                  <a:pos x="114" y="68"/>
                </a:cxn>
                <a:cxn ang="0">
                  <a:pos x="110" y="61"/>
                </a:cxn>
                <a:cxn ang="0">
                  <a:pos x="107" y="55"/>
                </a:cxn>
                <a:cxn ang="0">
                  <a:pos x="109" y="57"/>
                </a:cxn>
                <a:cxn ang="0">
                  <a:pos x="108" y="57"/>
                </a:cxn>
                <a:cxn ang="0">
                  <a:pos x="112" y="65"/>
                </a:cxn>
                <a:cxn ang="0">
                  <a:pos x="111" y="58"/>
                </a:cxn>
                <a:cxn ang="0">
                  <a:pos x="109" y="54"/>
                </a:cxn>
                <a:cxn ang="0">
                  <a:pos x="110" y="50"/>
                </a:cxn>
                <a:cxn ang="0">
                  <a:pos x="110" y="49"/>
                </a:cxn>
                <a:cxn ang="0">
                  <a:pos x="112" y="47"/>
                </a:cxn>
                <a:cxn ang="0">
                  <a:pos x="113" y="60"/>
                </a:cxn>
                <a:cxn ang="0">
                  <a:pos x="113" y="61"/>
                </a:cxn>
                <a:cxn ang="0">
                  <a:pos x="110" y="52"/>
                </a:cxn>
                <a:cxn ang="0">
                  <a:pos x="112" y="47"/>
                </a:cxn>
                <a:cxn ang="0">
                  <a:pos x="115" y="43"/>
                </a:cxn>
                <a:cxn ang="0">
                  <a:pos x="108" y="26"/>
                </a:cxn>
              </a:cxnLst>
              <a:rect l="0" t="0" r="r" b="b"/>
              <a:pathLst>
                <a:path w="124" h="473">
                  <a:moveTo>
                    <a:pt x="121" y="201"/>
                  </a:moveTo>
                  <a:cubicBezTo>
                    <a:pt x="120" y="200"/>
                    <a:pt x="119" y="199"/>
                    <a:pt x="120" y="197"/>
                  </a:cubicBezTo>
                  <a:cubicBezTo>
                    <a:pt x="121" y="196"/>
                    <a:pt x="122" y="189"/>
                    <a:pt x="121" y="187"/>
                  </a:cubicBezTo>
                  <a:cubicBezTo>
                    <a:pt x="120" y="185"/>
                    <a:pt x="119" y="186"/>
                    <a:pt x="120" y="183"/>
                  </a:cubicBezTo>
                  <a:cubicBezTo>
                    <a:pt x="121" y="180"/>
                    <a:pt x="120" y="177"/>
                    <a:pt x="120" y="175"/>
                  </a:cubicBezTo>
                  <a:cubicBezTo>
                    <a:pt x="120" y="173"/>
                    <a:pt x="121" y="171"/>
                    <a:pt x="122" y="170"/>
                  </a:cubicBezTo>
                  <a:cubicBezTo>
                    <a:pt x="122" y="169"/>
                    <a:pt x="124" y="162"/>
                    <a:pt x="123" y="159"/>
                  </a:cubicBezTo>
                  <a:cubicBezTo>
                    <a:pt x="123" y="156"/>
                    <a:pt x="118" y="122"/>
                    <a:pt x="116" y="113"/>
                  </a:cubicBezTo>
                  <a:cubicBezTo>
                    <a:pt x="114" y="104"/>
                    <a:pt x="116" y="79"/>
                    <a:pt x="115" y="77"/>
                  </a:cubicBezTo>
                  <a:cubicBezTo>
                    <a:pt x="113" y="75"/>
                    <a:pt x="115" y="75"/>
                    <a:pt x="114" y="70"/>
                  </a:cubicBezTo>
                  <a:cubicBezTo>
                    <a:pt x="114" y="69"/>
                    <a:pt x="114" y="69"/>
                    <a:pt x="114" y="68"/>
                  </a:cubicBezTo>
                  <a:cubicBezTo>
                    <a:pt x="115" y="68"/>
                    <a:pt x="117" y="68"/>
                    <a:pt x="118" y="68"/>
                  </a:cubicBezTo>
                  <a:cubicBezTo>
                    <a:pt x="117" y="68"/>
                    <a:pt x="115" y="68"/>
                    <a:pt x="114" y="68"/>
                  </a:cubicBezTo>
                  <a:cubicBezTo>
                    <a:pt x="115" y="65"/>
                    <a:pt x="115" y="62"/>
                    <a:pt x="113" y="59"/>
                  </a:cubicBezTo>
                  <a:cubicBezTo>
                    <a:pt x="112" y="59"/>
                    <a:pt x="112" y="58"/>
                    <a:pt x="111" y="58"/>
                  </a:cubicBezTo>
                  <a:cubicBezTo>
                    <a:pt x="112" y="56"/>
                    <a:pt x="112" y="54"/>
                    <a:pt x="112" y="52"/>
                  </a:cubicBezTo>
                  <a:cubicBezTo>
                    <a:pt x="112" y="52"/>
                    <a:pt x="112" y="51"/>
                    <a:pt x="111" y="51"/>
                  </a:cubicBezTo>
                  <a:cubicBezTo>
                    <a:pt x="112" y="50"/>
                    <a:pt x="112" y="48"/>
                    <a:pt x="112" y="47"/>
                  </a:cubicBezTo>
                  <a:cubicBezTo>
                    <a:pt x="114" y="46"/>
                    <a:pt x="115" y="45"/>
                    <a:pt x="115" y="43"/>
                  </a:cubicBezTo>
                  <a:cubicBezTo>
                    <a:pt x="115" y="41"/>
                    <a:pt x="114" y="40"/>
                    <a:pt x="113" y="39"/>
                  </a:cubicBezTo>
                  <a:cubicBezTo>
                    <a:pt x="113" y="39"/>
                    <a:pt x="113" y="39"/>
                    <a:pt x="113" y="38"/>
                  </a:cubicBezTo>
                  <a:cubicBezTo>
                    <a:pt x="113" y="35"/>
                    <a:pt x="112" y="32"/>
                    <a:pt x="111" y="30"/>
                  </a:cubicBezTo>
                  <a:cubicBezTo>
                    <a:pt x="111" y="30"/>
                    <a:pt x="111" y="29"/>
                    <a:pt x="111" y="29"/>
                  </a:cubicBezTo>
                  <a:cubicBezTo>
                    <a:pt x="111" y="30"/>
                    <a:pt x="111" y="30"/>
                    <a:pt x="111" y="30"/>
                  </a:cubicBezTo>
                  <a:cubicBezTo>
                    <a:pt x="114" y="32"/>
                    <a:pt x="115" y="34"/>
                    <a:pt x="115" y="37"/>
                  </a:cubicBezTo>
                  <a:cubicBezTo>
                    <a:pt x="115" y="34"/>
                    <a:pt x="114" y="31"/>
                    <a:pt x="112" y="30"/>
                  </a:cubicBezTo>
                  <a:cubicBezTo>
                    <a:pt x="111" y="29"/>
                    <a:pt x="111" y="29"/>
                    <a:pt x="110" y="29"/>
                  </a:cubicBezTo>
                  <a:cubicBezTo>
                    <a:pt x="110" y="28"/>
                    <a:pt x="110" y="27"/>
                    <a:pt x="109" y="26"/>
                  </a:cubicBezTo>
                  <a:cubicBezTo>
                    <a:pt x="109" y="25"/>
                    <a:pt x="108" y="24"/>
                    <a:pt x="107" y="23"/>
                  </a:cubicBezTo>
                  <a:cubicBezTo>
                    <a:pt x="106" y="22"/>
                    <a:pt x="105" y="21"/>
                    <a:pt x="104" y="20"/>
                  </a:cubicBezTo>
                  <a:cubicBezTo>
                    <a:pt x="103" y="18"/>
                    <a:pt x="101" y="16"/>
                    <a:pt x="100" y="15"/>
                  </a:cubicBezTo>
                  <a:cubicBezTo>
                    <a:pt x="100" y="15"/>
                    <a:pt x="100" y="15"/>
                    <a:pt x="100" y="14"/>
                  </a:cubicBezTo>
                  <a:cubicBezTo>
                    <a:pt x="99" y="13"/>
                    <a:pt x="95" y="8"/>
                    <a:pt x="91" y="5"/>
                  </a:cubicBezTo>
                  <a:cubicBezTo>
                    <a:pt x="91" y="3"/>
                    <a:pt x="89" y="2"/>
                    <a:pt x="88" y="1"/>
                  </a:cubicBezTo>
                  <a:cubicBezTo>
                    <a:pt x="85" y="0"/>
                    <a:pt x="82" y="0"/>
                    <a:pt x="80" y="1"/>
                  </a:cubicBezTo>
                  <a:cubicBezTo>
                    <a:pt x="78" y="0"/>
                    <a:pt x="75" y="0"/>
                    <a:pt x="73" y="1"/>
                  </a:cubicBezTo>
                  <a:cubicBezTo>
                    <a:pt x="71" y="1"/>
                    <a:pt x="70" y="2"/>
                    <a:pt x="69" y="3"/>
                  </a:cubicBezTo>
                  <a:cubicBezTo>
                    <a:pt x="68" y="4"/>
                    <a:pt x="67" y="4"/>
                    <a:pt x="66" y="5"/>
                  </a:cubicBezTo>
                  <a:cubicBezTo>
                    <a:pt x="65" y="5"/>
                    <a:pt x="63" y="5"/>
                    <a:pt x="62" y="6"/>
                  </a:cubicBezTo>
                  <a:cubicBezTo>
                    <a:pt x="62" y="7"/>
                    <a:pt x="61" y="8"/>
                    <a:pt x="61" y="9"/>
                  </a:cubicBezTo>
                  <a:cubicBezTo>
                    <a:pt x="59" y="10"/>
                    <a:pt x="57" y="11"/>
                    <a:pt x="56" y="13"/>
                  </a:cubicBezTo>
                  <a:cubicBezTo>
                    <a:pt x="55" y="14"/>
                    <a:pt x="55" y="15"/>
                    <a:pt x="55" y="16"/>
                  </a:cubicBezTo>
                  <a:cubicBezTo>
                    <a:pt x="53" y="17"/>
                    <a:pt x="51" y="19"/>
                    <a:pt x="50" y="22"/>
                  </a:cubicBezTo>
                  <a:cubicBezTo>
                    <a:pt x="50" y="23"/>
                    <a:pt x="50" y="25"/>
                    <a:pt x="50" y="27"/>
                  </a:cubicBezTo>
                  <a:cubicBezTo>
                    <a:pt x="49" y="27"/>
                    <a:pt x="49" y="27"/>
                    <a:pt x="49" y="28"/>
                  </a:cubicBezTo>
                  <a:cubicBezTo>
                    <a:pt x="47" y="29"/>
                    <a:pt x="45" y="31"/>
                    <a:pt x="45" y="34"/>
                  </a:cubicBezTo>
                  <a:cubicBezTo>
                    <a:pt x="45" y="36"/>
                    <a:pt x="45" y="37"/>
                    <a:pt x="45" y="39"/>
                  </a:cubicBezTo>
                  <a:cubicBezTo>
                    <a:pt x="42" y="41"/>
                    <a:pt x="41" y="44"/>
                    <a:pt x="41" y="48"/>
                  </a:cubicBezTo>
                  <a:cubicBezTo>
                    <a:pt x="41" y="48"/>
                    <a:pt x="41" y="48"/>
                    <a:pt x="41" y="48"/>
                  </a:cubicBezTo>
                  <a:cubicBezTo>
                    <a:pt x="40" y="48"/>
                    <a:pt x="40" y="49"/>
                    <a:pt x="40" y="49"/>
                  </a:cubicBezTo>
                  <a:cubicBezTo>
                    <a:pt x="37" y="51"/>
                    <a:pt x="35" y="54"/>
                    <a:pt x="35" y="57"/>
                  </a:cubicBezTo>
                  <a:cubicBezTo>
                    <a:pt x="34" y="58"/>
                    <a:pt x="34" y="58"/>
                    <a:pt x="34" y="59"/>
                  </a:cubicBezTo>
                  <a:cubicBezTo>
                    <a:pt x="34" y="59"/>
                    <a:pt x="33" y="58"/>
                    <a:pt x="32" y="58"/>
                  </a:cubicBezTo>
                  <a:cubicBezTo>
                    <a:pt x="33" y="59"/>
                    <a:pt x="34" y="59"/>
                    <a:pt x="34" y="59"/>
                  </a:cubicBezTo>
                  <a:cubicBezTo>
                    <a:pt x="35" y="61"/>
                    <a:pt x="35" y="63"/>
                    <a:pt x="37" y="65"/>
                  </a:cubicBezTo>
                  <a:cubicBezTo>
                    <a:pt x="36" y="66"/>
                    <a:pt x="36" y="66"/>
                    <a:pt x="36" y="67"/>
                  </a:cubicBezTo>
                  <a:cubicBezTo>
                    <a:pt x="36" y="67"/>
                    <a:pt x="36" y="68"/>
                    <a:pt x="36" y="68"/>
                  </a:cubicBezTo>
                  <a:cubicBezTo>
                    <a:pt x="34" y="67"/>
                    <a:pt x="33" y="65"/>
                    <a:pt x="34" y="63"/>
                  </a:cubicBezTo>
                  <a:cubicBezTo>
                    <a:pt x="33" y="65"/>
                    <a:pt x="34" y="67"/>
                    <a:pt x="36" y="68"/>
                  </a:cubicBezTo>
                  <a:cubicBezTo>
                    <a:pt x="36" y="69"/>
                    <a:pt x="35" y="70"/>
                    <a:pt x="35" y="71"/>
                  </a:cubicBezTo>
                  <a:cubicBezTo>
                    <a:pt x="34" y="70"/>
                    <a:pt x="32" y="69"/>
                    <a:pt x="32" y="67"/>
                  </a:cubicBezTo>
                  <a:cubicBezTo>
                    <a:pt x="32" y="69"/>
                    <a:pt x="33" y="71"/>
                    <a:pt x="35" y="71"/>
                  </a:cubicBezTo>
                  <a:cubicBezTo>
                    <a:pt x="35" y="72"/>
                    <a:pt x="35" y="72"/>
                    <a:pt x="35" y="73"/>
                  </a:cubicBezTo>
                  <a:cubicBezTo>
                    <a:pt x="35" y="73"/>
                    <a:pt x="34" y="73"/>
                    <a:pt x="34" y="73"/>
                  </a:cubicBezTo>
                  <a:cubicBezTo>
                    <a:pt x="32" y="73"/>
                    <a:pt x="31" y="71"/>
                    <a:pt x="31" y="69"/>
                  </a:cubicBezTo>
                  <a:cubicBezTo>
                    <a:pt x="31" y="71"/>
                    <a:pt x="32" y="73"/>
                    <a:pt x="34" y="73"/>
                  </a:cubicBezTo>
                  <a:cubicBezTo>
                    <a:pt x="34" y="73"/>
                    <a:pt x="35" y="73"/>
                    <a:pt x="35" y="73"/>
                  </a:cubicBezTo>
                  <a:cubicBezTo>
                    <a:pt x="35" y="73"/>
                    <a:pt x="36" y="73"/>
                    <a:pt x="36" y="74"/>
                  </a:cubicBezTo>
                  <a:cubicBezTo>
                    <a:pt x="36" y="74"/>
                    <a:pt x="35" y="74"/>
                    <a:pt x="35" y="74"/>
                  </a:cubicBezTo>
                  <a:cubicBezTo>
                    <a:pt x="33" y="75"/>
                    <a:pt x="32" y="75"/>
                    <a:pt x="30" y="74"/>
                  </a:cubicBezTo>
                  <a:cubicBezTo>
                    <a:pt x="31" y="76"/>
                    <a:pt x="34" y="78"/>
                    <a:pt x="36" y="77"/>
                  </a:cubicBezTo>
                  <a:cubicBezTo>
                    <a:pt x="36" y="78"/>
                    <a:pt x="35" y="78"/>
                    <a:pt x="34" y="78"/>
                  </a:cubicBezTo>
                  <a:cubicBezTo>
                    <a:pt x="32" y="78"/>
                    <a:pt x="30" y="77"/>
                    <a:pt x="29" y="75"/>
                  </a:cubicBezTo>
                  <a:cubicBezTo>
                    <a:pt x="30" y="77"/>
                    <a:pt x="32" y="78"/>
                    <a:pt x="34" y="79"/>
                  </a:cubicBezTo>
                  <a:cubicBezTo>
                    <a:pt x="33" y="79"/>
                    <a:pt x="32" y="79"/>
                    <a:pt x="32" y="80"/>
                  </a:cubicBezTo>
                  <a:cubicBezTo>
                    <a:pt x="32" y="81"/>
                    <a:pt x="34" y="81"/>
                    <a:pt x="35" y="81"/>
                  </a:cubicBezTo>
                  <a:cubicBezTo>
                    <a:pt x="31" y="83"/>
                    <a:pt x="30" y="85"/>
                    <a:pt x="29" y="85"/>
                  </a:cubicBezTo>
                  <a:cubicBezTo>
                    <a:pt x="28" y="86"/>
                    <a:pt x="27" y="87"/>
                    <a:pt x="26" y="89"/>
                  </a:cubicBezTo>
                  <a:cubicBezTo>
                    <a:pt x="26" y="91"/>
                    <a:pt x="24" y="93"/>
                    <a:pt x="23" y="95"/>
                  </a:cubicBezTo>
                  <a:cubicBezTo>
                    <a:pt x="23" y="96"/>
                    <a:pt x="21" y="98"/>
                    <a:pt x="21" y="99"/>
                  </a:cubicBezTo>
                  <a:cubicBezTo>
                    <a:pt x="21" y="100"/>
                    <a:pt x="17" y="105"/>
                    <a:pt x="19" y="106"/>
                  </a:cubicBezTo>
                  <a:cubicBezTo>
                    <a:pt x="19" y="109"/>
                    <a:pt x="18" y="113"/>
                    <a:pt x="17" y="115"/>
                  </a:cubicBezTo>
                  <a:cubicBezTo>
                    <a:pt x="16" y="117"/>
                    <a:pt x="12" y="124"/>
                    <a:pt x="10" y="128"/>
                  </a:cubicBezTo>
                  <a:cubicBezTo>
                    <a:pt x="7" y="132"/>
                    <a:pt x="4" y="138"/>
                    <a:pt x="3" y="140"/>
                  </a:cubicBezTo>
                  <a:cubicBezTo>
                    <a:pt x="1" y="142"/>
                    <a:pt x="0" y="147"/>
                    <a:pt x="0" y="149"/>
                  </a:cubicBezTo>
                  <a:cubicBezTo>
                    <a:pt x="0" y="152"/>
                    <a:pt x="1" y="157"/>
                    <a:pt x="2" y="162"/>
                  </a:cubicBezTo>
                  <a:cubicBezTo>
                    <a:pt x="3" y="166"/>
                    <a:pt x="11" y="180"/>
                    <a:pt x="13" y="182"/>
                  </a:cubicBezTo>
                  <a:cubicBezTo>
                    <a:pt x="14" y="185"/>
                    <a:pt x="19" y="192"/>
                    <a:pt x="19" y="194"/>
                  </a:cubicBezTo>
                  <a:cubicBezTo>
                    <a:pt x="20" y="196"/>
                    <a:pt x="21" y="199"/>
                    <a:pt x="22" y="201"/>
                  </a:cubicBezTo>
                  <a:cubicBezTo>
                    <a:pt x="22" y="203"/>
                    <a:pt x="22" y="208"/>
                    <a:pt x="22" y="209"/>
                  </a:cubicBezTo>
                  <a:cubicBezTo>
                    <a:pt x="22" y="211"/>
                    <a:pt x="22" y="213"/>
                    <a:pt x="22" y="214"/>
                  </a:cubicBezTo>
                  <a:cubicBezTo>
                    <a:pt x="22" y="215"/>
                    <a:pt x="22" y="218"/>
                    <a:pt x="22" y="218"/>
                  </a:cubicBezTo>
                  <a:cubicBezTo>
                    <a:pt x="22" y="219"/>
                    <a:pt x="22" y="222"/>
                    <a:pt x="23" y="222"/>
                  </a:cubicBezTo>
                  <a:cubicBezTo>
                    <a:pt x="24" y="225"/>
                    <a:pt x="22" y="233"/>
                    <a:pt x="21" y="235"/>
                  </a:cubicBezTo>
                  <a:cubicBezTo>
                    <a:pt x="21" y="237"/>
                    <a:pt x="19" y="248"/>
                    <a:pt x="21" y="251"/>
                  </a:cubicBezTo>
                  <a:cubicBezTo>
                    <a:pt x="22" y="253"/>
                    <a:pt x="24" y="257"/>
                    <a:pt x="26" y="258"/>
                  </a:cubicBezTo>
                  <a:cubicBezTo>
                    <a:pt x="26" y="264"/>
                    <a:pt x="30" y="277"/>
                    <a:pt x="31" y="279"/>
                  </a:cubicBezTo>
                  <a:cubicBezTo>
                    <a:pt x="33" y="288"/>
                    <a:pt x="35" y="303"/>
                    <a:pt x="35" y="306"/>
                  </a:cubicBezTo>
                  <a:cubicBezTo>
                    <a:pt x="36" y="309"/>
                    <a:pt x="38" y="325"/>
                    <a:pt x="38" y="328"/>
                  </a:cubicBezTo>
                  <a:cubicBezTo>
                    <a:pt x="38" y="331"/>
                    <a:pt x="40" y="342"/>
                    <a:pt x="40" y="346"/>
                  </a:cubicBezTo>
                  <a:cubicBezTo>
                    <a:pt x="39" y="349"/>
                    <a:pt x="39" y="353"/>
                    <a:pt x="40" y="355"/>
                  </a:cubicBezTo>
                  <a:cubicBezTo>
                    <a:pt x="40" y="356"/>
                    <a:pt x="41" y="359"/>
                    <a:pt x="41" y="361"/>
                  </a:cubicBezTo>
                  <a:cubicBezTo>
                    <a:pt x="40" y="362"/>
                    <a:pt x="41" y="368"/>
                    <a:pt x="41" y="371"/>
                  </a:cubicBezTo>
                  <a:cubicBezTo>
                    <a:pt x="41" y="374"/>
                    <a:pt x="42" y="397"/>
                    <a:pt x="42" y="398"/>
                  </a:cubicBezTo>
                  <a:cubicBezTo>
                    <a:pt x="42" y="400"/>
                    <a:pt x="43" y="413"/>
                    <a:pt x="43" y="414"/>
                  </a:cubicBezTo>
                  <a:cubicBezTo>
                    <a:pt x="42" y="414"/>
                    <a:pt x="42" y="416"/>
                    <a:pt x="42" y="417"/>
                  </a:cubicBezTo>
                  <a:cubicBezTo>
                    <a:pt x="42" y="418"/>
                    <a:pt x="42" y="428"/>
                    <a:pt x="44" y="430"/>
                  </a:cubicBezTo>
                  <a:cubicBezTo>
                    <a:pt x="47" y="431"/>
                    <a:pt x="52" y="434"/>
                    <a:pt x="61" y="433"/>
                  </a:cubicBezTo>
                  <a:cubicBezTo>
                    <a:pt x="60" y="434"/>
                    <a:pt x="60" y="439"/>
                    <a:pt x="61" y="440"/>
                  </a:cubicBezTo>
                  <a:cubicBezTo>
                    <a:pt x="60" y="445"/>
                    <a:pt x="60" y="454"/>
                    <a:pt x="60" y="456"/>
                  </a:cubicBezTo>
                  <a:cubicBezTo>
                    <a:pt x="61" y="457"/>
                    <a:pt x="60" y="461"/>
                    <a:pt x="61" y="463"/>
                  </a:cubicBezTo>
                  <a:cubicBezTo>
                    <a:pt x="61" y="466"/>
                    <a:pt x="63" y="469"/>
                    <a:pt x="65" y="470"/>
                  </a:cubicBezTo>
                  <a:cubicBezTo>
                    <a:pt x="67" y="471"/>
                    <a:pt x="72" y="471"/>
                    <a:pt x="79" y="471"/>
                  </a:cubicBezTo>
                  <a:cubicBezTo>
                    <a:pt x="85" y="471"/>
                    <a:pt x="94" y="473"/>
                    <a:pt x="92" y="466"/>
                  </a:cubicBezTo>
                  <a:cubicBezTo>
                    <a:pt x="93" y="466"/>
                    <a:pt x="93" y="466"/>
                    <a:pt x="94" y="465"/>
                  </a:cubicBezTo>
                  <a:cubicBezTo>
                    <a:pt x="96" y="467"/>
                    <a:pt x="102" y="467"/>
                    <a:pt x="105" y="467"/>
                  </a:cubicBezTo>
                  <a:cubicBezTo>
                    <a:pt x="108" y="467"/>
                    <a:pt x="116" y="466"/>
                    <a:pt x="117" y="466"/>
                  </a:cubicBezTo>
                  <a:cubicBezTo>
                    <a:pt x="118" y="465"/>
                    <a:pt x="118" y="463"/>
                    <a:pt x="117" y="463"/>
                  </a:cubicBezTo>
                  <a:cubicBezTo>
                    <a:pt x="119" y="462"/>
                    <a:pt x="120" y="458"/>
                    <a:pt x="119" y="456"/>
                  </a:cubicBezTo>
                  <a:cubicBezTo>
                    <a:pt x="117" y="455"/>
                    <a:pt x="111" y="450"/>
                    <a:pt x="109" y="449"/>
                  </a:cubicBezTo>
                  <a:cubicBezTo>
                    <a:pt x="108" y="447"/>
                    <a:pt x="108" y="446"/>
                    <a:pt x="107" y="446"/>
                  </a:cubicBezTo>
                  <a:cubicBezTo>
                    <a:pt x="107" y="444"/>
                    <a:pt x="106" y="441"/>
                    <a:pt x="104" y="441"/>
                  </a:cubicBezTo>
                  <a:cubicBezTo>
                    <a:pt x="104" y="440"/>
                    <a:pt x="104" y="438"/>
                    <a:pt x="104" y="438"/>
                  </a:cubicBezTo>
                  <a:cubicBezTo>
                    <a:pt x="103" y="437"/>
                    <a:pt x="104" y="435"/>
                    <a:pt x="104" y="434"/>
                  </a:cubicBezTo>
                  <a:cubicBezTo>
                    <a:pt x="105" y="432"/>
                    <a:pt x="108" y="430"/>
                    <a:pt x="109" y="427"/>
                  </a:cubicBezTo>
                  <a:cubicBezTo>
                    <a:pt x="110" y="425"/>
                    <a:pt x="109" y="420"/>
                    <a:pt x="109" y="416"/>
                  </a:cubicBezTo>
                  <a:cubicBezTo>
                    <a:pt x="109" y="413"/>
                    <a:pt x="110" y="406"/>
                    <a:pt x="106" y="404"/>
                  </a:cubicBezTo>
                  <a:cubicBezTo>
                    <a:pt x="106" y="395"/>
                    <a:pt x="110" y="393"/>
                    <a:pt x="111" y="388"/>
                  </a:cubicBezTo>
                  <a:cubicBezTo>
                    <a:pt x="112" y="383"/>
                    <a:pt x="111" y="378"/>
                    <a:pt x="110" y="377"/>
                  </a:cubicBezTo>
                  <a:cubicBezTo>
                    <a:pt x="109" y="375"/>
                    <a:pt x="112" y="372"/>
                    <a:pt x="111" y="370"/>
                  </a:cubicBezTo>
                  <a:cubicBezTo>
                    <a:pt x="111" y="368"/>
                    <a:pt x="110" y="367"/>
                    <a:pt x="111" y="365"/>
                  </a:cubicBezTo>
                  <a:cubicBezTo>
                    <a:pt x="112" y="364"/>
                    <a:pt x="113" y="360"/>
                    <a:pt x="112" y="359"/>
                  </a:cubicBezTo>
                  <a:cubicBezTo>
                    <a:pt x="111" y="358"/>
                    <a:pt x="109" y="353"/>
                    <a:pt x="111" y="351"/>
                  </a:cubicBezTo>
                  <a:cubicBezTo>
                    <a:pt x="112" y="349"/>
                    <a:pt x="110" y="345"/>
                    <a:pt x="109" y="342"/>
                  </a:cubicBezTo>
                  <a:cubicBezTo>
                    <a:pt x="108" y="340"/>
                    <a:pt x="111" y="332"/>
                    <a:pt x="111" y="329"/>
                  </a:cubicBezTo>
                  <a:cubicBezTo>
                    <a:pt x="111" y="326"/>
                    <a:pt x="113" y="313"/>
                    <a:pt x="114" y="310"/>
                  </a:cubicBezTo>
                  <a:cubicBezTo>
                    <a:pt x="114" y="307"/>
                    <a:pt x="115" y="294"/>
                    <a:pt x="116" y="289"/>
                  </a:cubicBezTo>
                  <a:cubicBezTo>
                    <a:pt x="116" y="283"/>
                    <a:pt x="118" y="272"/>
                    <a:pt x="118" y="270"/>
                  </a:cubicBezTo>
                  <a:cubicBezTo>
                    <a:pt x="118" y="268"/>
                    <a:pt x="119" y="261"/>
                    <a:pt x="120" y="260"/>
                  </a:cubicBezTo>
                  <a:cubicBezTo>
                    <a:pt x="120" y="258"/>
                    <a:pt x="120" y="253"/>
                    <a:pt x="120" y="252"/>
                  </a:cubicBezTo>
                  <a:cubicBezTo>
                    <a:pt x="120" y="250"/>
                    <a:pt x="120" y="246"/>
                    <a:pt x="120" y="245"/>
                  </a:cubicBezTo>
                  <a:cubicBezTo>
                    <a:pt x="121" y="244"/>
                    <a:pt x="120" y="241"/>
                    <a:pt x="120" y="239"/>
                  </a:cubicBezTo>
                  <a:cubicBezTo>
                    <a:pt x="120" y="238"/>
                    <a:pt x="122" y="237"/>
                    <a:pt x="122" y="236"/>
                  </a:cubicBezTo>
                  <a:cubicBezTo>
                    <a:pt x="121" y="235"/>
                    <a:pt x="120" y="233"/>
                    <a:pt x="120" y="232"/>
                  </a:cubicBezTo>
                  <a:cubicBezTo>
                    <a:pt x="120" y="230"/>
                    <a:pt x="119" y="225"/>
                    <a:pt x="119" y="225"/>
                  </a:cubicBezTo>
                  <a:cubicBezTo>
                    <a:pt x="119" y="223"/>
                    <a:pt x="121" y="217"/>
                    <a:pt x="120" y="215"/>
                  </a:cubicBezTo>
                  <a:cubicBezTo>
                    <a:pt x="123" y="214"/>
                    <a:pt x="123" y="212"/>
                    <a:pt x="123" y="211"/>
                  </a:cubicBezTo>
                  <a:cubicBezTo>
                    <a:pt x="122" y="210"/>
                    <a:pt x="123" y="205"/>
                    <a:pt x="123" y="204"/>
                  </a:cubicBezTo>
                  <a:cubicBezTo>
                    <a:pt x="123" y="203"/>
                    <a:pt x="121" y="202"/>
                    <a:pt x="121" y="201"/>
                  </a:cubicBezTo>
                  <a:close/>
                  <a:moveTo>
                    <a:pt x="73" y="1"/>
                  </a:moveTo>
                  <a:cubicBezTo>
                    <a:pt x="75" y="0"/>
                    <a:pt x="77" y="1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7" y="1"/>
                    <a:pt x="73" y="2"/>
                    <a:pt x="70" y="3"/>
                  </a:cubicBezTo>
                  <a:cubicBezTo>
                    <a:pt x="70" y="2"/>
                    <a:pt x="71" y="1"/>
                    <a:pt x="73" y="1"/>
                  </a:cubicBezTo>
                  <a:close/>
                  <a:moveTo>
                    <a:pt x="62" y="6"/>
                  </a:moveTo>
                  <a:cubicBezTo>
                    <a:pt x="63" y="6"/>
                    <a:pt x="64" y="5"/>
                    <a:pt x="65" y="5"/>
                  </a:cubicBezTo>
                  <a:cubicBezTo>
                    <a:pt x="64" y="6"/>
                    <a:pt x="62" y="7"/>
                    <a:pt x="61" y="8"/>
                  </a:cubicBezTo>
                  <a:cubicBezTo>
                    <a:pt x="61" y="8"/>
                    <a:pt x="62" y="7"/>
                    <a:pt x="62" y="6"/>
                  </a:cubicBezTo>
                  <a:close/>
                  <a:moveTo>
                    <a:pt x="47" y="38"/>
                  </a:moveTo>
                  <a:cubicBezTo>
                    <a:pt x="46" y="39"/>
                    <a:pt x="46" y="40"/>
                    <a:pt x="45" y="40"/>
                  </a:cubicBezTo>
                  <a:cubicBezTo>
                    <a:pt x="45" y="40"/>
                    <a:pt x="45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6" y="39"/>
                    <a:pt x="46" y="38"/>
                    <a:pt x="47" y="38"/>
                  </a:cubicBezTo>
                  <a:cubicBezTo>
                    <a:pt x="47" y="38"/>
                    <a:pt x="47" y="38"/>
                    <a:pt x="47" y="38"/>
                  </a:cubicBezTo>
                  <a:close/>
                  <a:moveTo>
                    <a:pt x="47" y="39"/>
                  </a:moveTo>
                  <a:cubicBezTo>
                    <a:pt x="46" y="40"/>
                    <a:pt x="46" y="41"/>
                    <a:pt x="45" y="42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6" y="40"/>
                    <a:pt x="46" y="40"/>
                    <a:pt x="47" y="39"/>
                  </a:cubicBezTo>
                  <a:close/>
                  <a:moveTo>
                    <a:pt x="44" y="43"/>
                  </a:moveTo>
                  <a:cubicBezTo>
                    <a:pt x="43" y="44"/>
                    <a:pt x="42" y="45"/>
                    <a:pt x="41" y="47"/>
                  </a:cubicBezTo>
                  <a:cubicBezTo>
                    <a:pt x="41" y="47"/>
                    <a:pt x="41" y="46"/>
                    <a:pt x="41" y="46"/>
                  </a:cubicBezTo>
                  <a:cubicBezTo>
                    <a:pt x="42" y="46"/>
                    <a:pt x="42" y="45"/>
                    <a:pt x="42" y="45"/>
                  </a:cubicBezTo>
                  <a:cubicBezTo>
                    <a:pt x="43" y="44"/>
                    <a:pt x="44" y="43"/>
                    <a:pt x="44" y="42"/>
                  </a:cubicBezTo>
                  <a:cubicBezTo>
                    <a:pt x="44" y="42"/>
                    <a:pt x="44" y="42"/>
                    <a:pt x="44" y="43"/>
                  </a:cubicBezTo>
                  <a:close/>
                  <a:moveTo>
                    <a:pt x="56" y="14"/>
                  </a:moveTo>
                  <a:cubicBezTo>
                    <a:pt x="57" y="12"/>
                    <a:pt x="58" y="11"/>
                    <a:pt x="59" y="10"/>
                  </a:cubicBezTo>
                  <a:cubicBezTo>
                    <a:pt x="58" y="12"/>
                    <a:pt x="57" y="14"/>
                    <a:pt x="55" y="16"/>
                  </a:cubicBezTo>
                  <a:cubicBezTo>
                    <a:pt x="55" y="15"/>
                    <a:pt x="56" y="14"/>
                    <a:pt x="56" y="14"/>
                  </a:cubicBezTo>
                  <a:close/>
                  <a:moveTo>
                    <a:pt x="51" y="22"/>
                  </a:moveTo>
                  <a:cubicBezTo>
                    <a:pt x="51" y="20"/>
                    <a:pt x="53" y="18"/>
                    <a:pt x="54" y="17"/>
                  </a:cubicBezTo>
                  <a:cubicBezTo>
                    <a:pt x="53" y="20"/>
                    <a:pt x="51" y="23"/>
                    <a:pt x="50" y="25"/>
                  </a:cubicBezTo>
                  <a:cubicBezTo>
                    <a:pt x="50" y="24"/>
                    <a:pt x="51" y="23"/>
                    <a:pt x="51" y="22"/>
                  </a:cubicBezTo>
                  <a:close/>
                  <a:moveTo>
                    <a:pt x="49" y="29"/>
                  </a:moveTo>
                  <a:cubicBezTo>
                    <a:pt x="49" y="29"/>
                    <a:pt x="49" y="29"/>
                    <a:pt x="49" y="29"/>
                  </a:cubicBezTo>
                  <a:cubicBezTo>
                    <a:pt x="48" y="31"/>
                    <a:pt x="48" y="34"/>
                    <a:pt x="47" y="37"/>
                  </a:cubicBezTo>
                  <a:cubicBezTo>
                    <a:pt x="46" y="37"/>
                    <a:pt x="46" y="38"/>
                    <a:pt x="45" y="38"/>
                  </a:cubicBezTo>
                  <a:cubicBezTo>
                    <a:pt x="45" y="37"/>
                    <a:pt x="45" y="36"/>
                    <a:pt x="45" y="34"/>
                  </a:cubicBezTo>
                  <a:cubicBezTo>
                    <a:pt x="46" y="32"/>
                    <a:pt x="47" y="30"/>
                    <a:pt x="49" y="29"/>
                  </a:cubicBezTo>
                  <a:close/>
                  <a:moveTo>
                    <a:pt x="45" y="40"/>
                  </a:moveTo>
                  <a:cubicBezTo>
                    <a:pt x="45" y="40"/>
                    <a:pt x="45" y="41"/>
                    <a:pt x="44" y="41"/>
                  </a:cubicBezTo>
                  <a:cubicBezTo>
                    <a:pt x="44" y="42"/>
                    <a:pt x="43" y="43"/>
                    <a:pt x="42" y="45"/>
                  </a:cubicBezTo>
                  <a:cubicBezTo>
                    <a:pt x="42" y="45"/>
                    <a:pt x="42" y="45"/>
                    <a:pt x="41" y="45"/>
                  </a:cubicBezTo>
                  <a:cubicBezTo>
                    <a:pt x="42" y="43"/>
                    <a:pt x="43" y="41"/>
                    <a:pt x="45" y="40"/>
                  </a:cubicBezTo>
                  <a:close/>
                  <a:moveTo>
                    <a:pt x="35" y="58"/>
                  </a:moveTo>
                  <a:cubicBezTo>
                    <a:pt x="35" y="54"/>
                    <a:pt x="37" y="52"/>
                    <a:pt x="39" y="50"/>
                  </a:cubicBezTo>
                  <a:cubicBezTo>
                    <a:pt x="38" y="53"/>
                    <a:pt x="37" y="56"/>
                    <a:pt x="36" y="58"/>
                  </a:cubicBezTo>
                  <a:cubicBezTo>
                    <a:pt x="36" y="59"/>
                    <a:pt x="35" y="59"/>
                    <a:pt x="35" y="59"/>
                  </a:cubicBezTo>
                  <a:cubicBezTo>
                    <a:pt x="35" y="58"/>
                    <a:pt x="35" y="58"/>
                    <a:pt x="35" y="58"/>
                  </a:cubicBezTo>
                  <a:close/>
                  <a:moveTo>
                    <a:pt x="35" y="59"/>
                  </a:moveTo>
                  <a:cubicBezTo>
                    <a:pt x="35" y="59"/>
                    <a:pt x="36" y="59"/>
                    <a:pt x="36" y="58"/>
                  </a:cubicBezTo>
                  <a:cubicBezTo>
                    <a:pt x="36" y="59"/>
                    <a:pt x="36" y="59"/>
                    <a:pt x="36" y="60"/>
                  </a:cubicBezTo>
                  <a:cubicBezTo>
                    <a:pt x="36" y="61"/>
                    <a:pt x="37" y="63"/>
                    <a:pt x="37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36" y="63"/>
                    <a:pt x="35" y="61"/>
                    <a:pt x="35" y="59"/>
                  </a:cubicBezTo>
                  <a:close/>
                  <a:moveTo>
                    <a:pt x="36" y="67"/>
                  </a:moveTo>
                  <a:cubicBezTo>
                    <a:pt x="36" y="67"/>
                    <a:pt x="37" y="66"/>
                    <a:pt x="37" y="66"/>
                  </a:cubicBezTo>
                  <a:cubicBezTo>
                    <a:pt x="37" y="67"/>
                    <a:pt x="37" y="68"/>
                    <a:pt x="37" y="68"/>
                  </a:cubicBezTo>
                  <a:cubicBezTo>
                    <a:pt x="37" y="68"/>
                    <a:pt x="36" y="68"/>
                    <a:pt x="36" y="68"/>
                  </a:cubicBezTo>
                  <a:cubicBezTo>
                    <a:pt x="36" y="68"/>
                    <a:pt x="36" y="68"/>
                    <a:pt x="36" y="67"/>
                  </a:cubicBezTo>
                  <a:close/>
                  <a:moveTo>
                    <a:pt x="36" y="68"/>
                  </a:moveTo>
                  <a:cubicBezTo>
                    <a:pt x="36" y="68"/>
                    <a:pt x="37" y="68"/>
                    <a:pt x="37" y="68"/>
                  </a:cubicBezTo>
                  <a:cubicBezTo>
                    <a:pt x="37" y="69"/>
                    <a:pt x="37" y="70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1"/>
                    <a:pt x="36" y="71"/>
                  </a:cubicBezTo>
                  <a:cubicBezTo>
                    <a:pt x="36" y="70"/>
                    <a:pt x="36" y="69"/>
                    <a:pt x="36" y="68"/>
                  </a:cubicBezTo>
                  <a:close/>
                  <a:moveTo>
                    <a:pt x="36" y="71"/>
                  </a:move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2"/>
                    <a:pt x="37" y="72"/>
                  </a:cubicBezTo>
                  <a:cubicBezTo>
                    <a:pt x="36" y="72"/>
                    <a:pt x="36" y="72"/>
                    <a:pt x="36" y="73"/>
                  </a:cubicBezTo>
                  <a:cubicBezTo>
                    <a:pt x="36" y="72"/>
                    <a:pt x="36" y="72"/>
                    <a:pt x="36" y="71"/>
                  </a:cubicBezTo>
                  <a:close/>
                  <a:moveTo>
                    <a:pt x="36" y="73"/>
                  </a:moveTo>
                  <a:cubicBezTo>
                    <a:pt x="36" y="73"/>
                    <a:pt x="36" y="72"/>
                    <a:pt x="37" y="72"/>
                  </a:cubicBezTo>
                  <a:cubicBezTo>
                    <a:pt x="36" y="73"/>
                    <a:pt x="36" y="73"/>
                    <a:pt x="36" y="74"/>
                  </a:cubicBezTo>
                  <a:cubicBezTo>
                    <a:pt x="36" y="73"/>
                    <a:pt x="36" y="73"/>
                    <a:pt x="36" y="73"/>
                  </a:cubicBezTo>
                  <a:close/>
                  <a:moveTo>
                    <a:pt x="48" y="153"/>
                  </a:moveTo>
                  <a:cubicBezTo>
                    <a:pt x="47" y="154"/>
                    <a:pt x="47" y="159"/>
                    <a:pt x="48" y="162"/>
                  </a:cubicBezTo>
                  <a:cubicBezTo>
                    <a:pt x="47" y="162"/>
                    <a:pt x="45" y="164"/>
                    <a:pt x="46" y="167"/>
                  </a:cubicBezTo>
                  <a:cubicBezTo>
                    <a:pt x="45" y="168"/>
                    <a:pt x="43" y="169"/>
                    <a:pt x="44" y="171"/>
                  </a:cubicBezTo>
                  <a:cubicBezTo>
                    <a:pt x="43" y="172"/>
                    <a:pt x="40" y="177"/>
                    <a:pt x="40" y="179"/>
                  </a:cubicBezTo>
                  <a:cubicBezTo>
                    <a:pt x="40" y="181"/>
                    <a:pt x="40" y="182"/>
                    <a:pt x="39" y="182"/>
                  </a:cubicBezTo>
                  <a:cubicBezTo>
                    <a:pt x="38" y="183"/>
                    <a:pt x="36" y="183"/>
                    <a:pt x="37" y="186"/>
                  </a:cubicBezTo>
                  <a:cubicBezTo>
                    <a:pt x="38" y="189"/>
                    <a:pt x="36" y="190"/>
                    <a:pt x="35" y="191"/>
                  </a:cubicBezTo>
                  <a:cubicBezTo>
                    <a:pt x="35" y="192"/>
                    <a:pt x="33" y="192"/>
                    <a:pt x="32" y="194"/>
                  </a:cubicBezTo>
                  <a:cubicBezTo>
                    <a:pt x="31" y="188"/>
                    <a:pt x="27" y="183"/>
                    <a:pt x="23" y="167"/>
                  </a:cubicBezTo>
                  <a:cubicBezTo>
                    <a:pt x="23" y="164"/>
                    <a:pt x="18" y="152"/>
                    <a:pt x="20" y="147"/>
                  </a:cubicBezTo>
                  <a:cubicBezTo>
                    <a:pt x="22" y="141"/>
                    <a:pt x="29" y="134"/>
                    <a:pt x="30" y="132"/>
                  </a:cubicBezTo>
                  <a:cubicBezTo>
                    <a:pt x="31" y="131"/>
                    <a:pt x="37" y="123"/>
                    <a:pt x="40" y="119"/>
                  </a:cubicBezTo>
                  <a:cubicBezTo>
                    <a:pt x="41" y="122"/>
                    <a:pt x="43" y="128"/>
                    <a:pt x="44" y="130"/>
                  </a:cubicBezTo>
                  <a:cubicBezTo>
                    <a:pt x="45" y="131"/>
                    <a:pt x="46" y="138"/>
                    <a:pt x="46" y="139"/>
                  </a:cubicBezTo>
                  <a:cubicBezTo>
                    <a:pt x="46" y="140"/>
                    <a:pt x="47" y="148"/>
                    <a:pt x="47" y="149"/>
                  </a:cubicBezTo>
                  <a:cubicBezTo>
                    <a:pt x="48" y="150"/>
                    <a:pt x="49" y="152"/>
                    <a:pt x="48" y="153"/>
                  </a:cubicBezTo>
                  <a:close/>
                  <a:moveTo>
                    <a:pt x="73" y="373"/>
                  </a:moveTo>
                  <a:cubicBezTo>
                    <a:pt x="73" y="372"/>
                    <a:pt x="71" y="368"/>
                    <a:pt x="71" y="366"/>
                  </a:cubicBezTo>
                  <a:cubicBezTo>
                    <a:pt x="71" y="364"/>
                    <a:pt x="73" y="361"/>
                    <a:pt x="73" y="358"/>
                  </a:cubicBezTo>
                  <a:cubicBezTo>
                    <a:pt x="73" y="354"/>
                    <a:pt x="74" y="345"/>
                    <a:pt x="74" y="341"/>
                  </a:cubicBezTo>
                  <a:cubicBezTo>
                    <a:pt x="75" y="337"/>
                    <a:pt x="76" y="329"/>
                    <a:pt x="76" y="327"/>
                  </a:cubicBezTo>
                  <a:cubicBezTo>
                    <a:pt x="76" y="324"/>
                    <a:pt x="74" y="308"/>
                    <a:pt x="74" y="307"/>
                  </a:cubicBezTo>
                  <a:cubicBezTo>
                    <a:pt x="74" y="305"/>
                    <a:pt x="73" y="290"/>
                    <a:pt x="73" y="288"/>
                  </a:cubicBezTo>
                  <a:cubicBezTo>
                    <a:pt x="74" y="286"/>
                    <a:pt x="73" y="283"/>
                    <a:pt x="72" y="281"/>
                  </a:cubicBezTo>
                  <a:cubicBezTo>
                    <a:pt x="72" y="280"/>
                    <a:pt x="73" y="280"/>
                    <a:pt x="73" y="277"/>
                  </a:cubicBezTo>
                  <a:cubicBezTo>
                    <a:pt x="73" y="275"/>
                    <a:pt x="73" y="268"/>
                    <a:pt x="73" y="264"/>
                  </a:cubicBezTo>
                  <a:cubicBezTo>
                    <a:pt x="75" y="266"/>
                    <a:pt x="75" y="272"/>
                    <a:pt x="75" y="275"/>
                  </a:cubicBezTo>
                  <a:cubicBezTo>
                    <a:pt x="75" y="277"/>
                    <a:pt x="77" y="289"/>
                    <a:pt x="77" y="292"/>
                  </a:cubicBezTo>
                  <a:cubicBezTo>
                    <a:pt x="78" y="295"/>
                    <a:pt x="77" y="307"/>
                    <a:pt x="77" y="311"/>
                  </a:cubicBezTo>
                  <a:cubicBezTo>
                    <a:pt x="77" y="314"/>
                    <a:pt x="77" y="322"/>
                    <a:pt x="78" y="327"/>
                  </a:cubicBezTo>
                  <a:cubicBezTo>
                    <a:pt x="78" y="331"/>
                    <a:pt x="76" y="343"/>
                    <a:pt x="75" y="345"/>
                  </a:cubicBezTo>
                  <a:cubicBezTo>
                    <a:pt x="75" y="347"/>
                    <a:pt x="76" y="349"/>
                    <a:pt x="77" y="351"/>
                  </a:cubicBezTo>
                  <a:cubicBezTo>
                    <a:pt x="78" y="353"/>
                    <a:pt x="79" y="354"/>
                    <a:pt x="79" y="357"/>
                  </a:cubicBezTo>
                  <a:cubicBezTo>
                    <a:pt x="79" y="359"/>
                    <a:pt x="80" y="362"/>
                    <a:pt x="81" y="364"/>
                  </a:cubicBezTo>
                  <a:cubicBezTo>
                    <a:pt x="81" y="366"/>
                    <a:pt x="81" y="366"/>
                    <a:pt x="80" y="367"/>
                  </a:cubicBezTo>
                  <a:cubicBezTo>
                    <a:pt x="79" y="368"/>
                    <a:pt x="79" y="374"/>
                    <a:pt x="79" y="376"/>
                  </a:cubicBezTo>
                  <a:cubicBezTo>
                    <a:pt x="79" y="378"/>
                    <a:pt x="78" y="379"/>
                    <a:pt x="78" y="382"/>
                  </a:cubicBezTo>
                  <a:cubicBezTo>
                    <a:pt x="78" y="385"/>
                    <a:pt x="77" y="392"/>
                    <a:pt x="76" y="396"/>
                  </a:cubicBezTo>
                  <a:cubicBezTo>
                    <a:pt x="76" y="394"/>
                    <a:pt x="75" y="386"/>
                    <a:pt x="75" y="383"/>
                  </a:cubicBezTo>
                  <a:cubicBezTo>
                    <a:pt x="74" y="381"/>
                    <a:pt x="73" y="374"/>
                    <a:pt x="73" y="373"/>
                  </a:cubicBezTo>
                  <a:close/>
                  <a:moveTo>
                    <a:pt x="80" y="433"/>
                  </a:moveTo>
                  <a:cubicBezTo>
                    <a:pt x="80" y="434"/>
                    <a:pt x="80" y="435"/>
                    <a:pt x="79" y="433"/>
                  </a:cubicBezTo>
                  <a:cubicBezTo>
                    <a:pt x="79" y="431"/>
                    <a:pt x="76" y="428"/>
                    <a:pt x="76" y="426"/>
                  </a:cubicBezTo>
                  <a:cubicBezTo>
                    <a:pt x="77" y="426"/>
                    <a:pt x="78" y="424"/>
                    <a:pt x="79" y="422"/>
                  </a:cubicBezTo>
                  <a:cubicBezTo>
                    <a:pt x="81" y="423"/>
                    <a:pt x="81" y="426"/>
                    <a:pt x="81" y="427"/>
                  </a:cubicBezTo>
                  <a:cubicBezTo>
                    <a:pt x="81" y="428"/>
                    <a:pt x="80" y="432"/>
                    <a:pt x="80" y="433"/>
                  </a:cubicBezTo>
                  <a:close/>
                  <a:moveTo>
                    <a:pt x="81" y="2"/>
                  </a:moveTo>
                  <a:cubicBezTo>
                    <a:pt x="81" y="2"/>
                    <a:pt x="81" y="2"/>
                    <a:pt x="81" y="2"/>
                  </a:cubicBezTo>
                  <a:cubicBezTo>
                    <a:pt x="83" y="1"/>
                    <a:pt x="85" y="0"/>
                    <a:pt x="87" y="1"/>
                  </a:cubicBezTo>
                  <a:cubicBezTo>
                    <a:pt x="89" y="2"/>
                    <a:pt x="90" y="3"/>
                    <a:pt x="91" y="5"/>
                  </a:cubicBezTo>
                  <a:cubicBezTo>
                    <a:pt x="88" y="2"/>
                    <a:pt x="84" y="1"/>
                    <a:pt x="81" y="2"/>
                  </a:cubicBezTo>
                  <a:close/>
                  <a:moveTo>
                    <a:pt x="114" y="70"/>
                  </a:moveTo>
                  <a:cubicBezTo>
                    <a:pt x="113" y="69"/>
                    <a:pt x="113" y="69"/>
                    <a:pt x="113" y="69"/>
                  </a:cubicBezTo>
                  <a:cubicBezTo>
                    <a:pt x="113" y="69"/>
                    <a:pt x="113" y="68"/>
                    <a:pt x="113" y="68"/>
                  </a:cubicBezTo>
                  <a:cubicBezTo>
                    <a:pt x="113" y="68"/>
                    <a:pt x="114" y="68"/>
                    <a:pt x="114" y="68"/>
                  </a:cubicBezTo>
                  <a:cubicBezTo>
                    <a:pt x="114" y="69"/>
                    <a:pt x="114" y="69"/>
                    <a:pt x="114" y="70"/>
                  </a:cubicBezTo>
                  <a:close/>
                  <a:moveTo>
                    <a:pt x="111" y="58"/>
                  </a:moveTo>
                  <a:cubicBezTo>
                    <a:pt x="112" y="59"/>
                    <a:pt x="113" y="60"/>
                    <a:pt x="113" y="61"/>
                  </a:cubicBezTo>
                  <a:cubicBezTo>
                    <a:pt x="113" y="62"/>
                    <a:pt x="112" y="63"/>
                    <a:pt x="112" y="63"/>
                  </a:cubicBezTo>
                  <a:cubicBezTo>
                    <a:pt x="110" y="62"/>
                    <a:pt x="109" y="60"/>
                    <a:pt x="109" y="57"/>
                  </a:cubicBezTo>
                  <a:cubicBezTo>
                    <a:pt x="110" y="58"/>
                    <a:pt x="110" y="58"/>
                    <a:pt x="111" y="58"/>
                  </a:cubicBezTo>
                  <a:cubicBezTo>
                    <a:pt x="111" y="59"/>
                    <a:pt x="110" y="60"/>
                    <a:pt x="110" y="61"/>
                  </a:cubicBezTo>
                  <a:cubicBezTo>
                    <a:pt x="110" y="60"/>
                    <a:pt x="111" y="59"/>
                    <a:pt x="111" y="58"/>
                  </a:cubicBezTo>
                  <a:close/>
                  <a:moveTo>
                    <a:pt x="109" y="56"/>
                  </a:moveTo>
                  <a:cubicBezTo>
                    <a:pt x="109" y="57"/>
                    <a:pt x="109" y="57"/>
                    <a:pt x="108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8" y="57"/>
                    <a:pt x="107" y="57"/>
                    <a:pt x="107" y="57"/>
                  </a:cubicBezTo>
                  <a:cubicBezTo>
                    <a:pt x="107" y="56"/>
                    <a:pt x="107" y="55"/>
                    <a:pt x="107" y="55"/>
                  </a:cubicBezTo>
                  <a:cubicBezTo>
                    <a:pt x="107" y="55"/>
                    <a:pt x="107" y="55"/>
                    <a:pt x="107" y="55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7" y="54"/>
                    <a:pt x="107" y="54"/>
                    <a:pt x="107" y="54"/>
                  </a:cubicBezTo>
                  <a:cubicBezTo>
                    <a:pt x="108" y="54"/>
                    <a:pt x="108" y="55"/>
                    <a:pt x="109" y="56"/>
                  </a:cubicBezTo>
                  <a:cubicBezTo>
                    <a:pt x="109" y="56"/>
                    <a:pt x="109" y="56"/>
                    <a:pt x="109" y="56"/>
                  </a:cubicBezTo>
                  <a:close/>
                  <a:moveTo>
                    <a:pt x="109" y="57"/>
                  </a:moveTo>
                  <a:cubicBezTo>
                    <a:pt x="109" y="57"/>
                    <a:pt x="109" y="57"/>
                    <a:pt x="109" y="57"/>
                  </a:cubicBezTo>
                  <a:cubicBezTo>
                    <a:pt x="109" y="57"/>
                    <a:pt x="109" y="57"/>
                    <a:pt x="109" y="57"/>
                  </a:cubicBezTo>
                  <a:cubicBezTo>
                    <a:pt x="109" y="57"/>
                    <a:pt x="109" y="57"/>
                    <a:pt x="109" y="57"/>
                  </a:cubicBezTo>
                  <a:close/>
                  <a:moveTo>
                    <a:pt x="110" y="48"/>
                  </a:moveTo>
                  <a:cubicBezTo>
                    <a:pt x="110" y="48"/>
                    <a:pt x="110" y="49"/>
                    <a:pt x="110" y="49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10" y="48"/>
                    <a:pt x="110" y="48"/>
                    <a:pt x="110" y="48"/>
                  </a:cubicBezTo>
                  <a:close/>
                  <a:moveTo>
                    <a:pt x="107" y="57"/>
                  </a:moveTo>
                  <a:cubicBezTo>
                    <a:pt x="107" y="57"/>
                    <a:pt x="108" y="57"/>
                    <a:pt x="108" y="57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108" y="58"/>
                    <a:pt x="108" y="58"/>
                    <a:pt x="108" y="58"/>
                  </a:cubicBezTo>
                  <a:cubicBezTo>
                    <a:pt x="107" y="58"/>
                    <a:pt x="107" y="57"/>
                    <a:pt x="107" y="57"/>
                  </a:cubicBezTo>
                  <a:close/>
                  <a:moveTo>
                    <a:pt x="109" y="57"/>
                  </a:moveTo>
                  <a:cubicBezTo>
                    <a:pt x="109" y="57"/>
                    <a:pt x="109" y="57"/>
                    <a:pt x="109" y="57"/>
                  </a:cubicBezTo>
                  <a:cubicBezTo>
                    <a:pt x="109" y="60"/>
                    <a:pt x="110" y="63"/>
                    <a:pt x="112" y="64"/>
                  </a:cubicBezTo>
                  <a:cubicBezTo>
                    <a:pt x="112" y="64"/>
                    <a:pt x="112" y="64"/>
                    <a:pt x="112" y="65"/>
                  </a:cubicBezTo>
                  <a:cubicBezTo>
                    <a:pt x="110" y="62"/>
                    <a:pt x="109" y="60"/>
                    <a:pt x="108" y="58"/>
                  </a:cubicBezTo>
                  <a:cubicBezTo>
                    <a:pt x="108" y="58"/>
                    <a:pt x="108" y="58"/>
                    <a:pt x="109" y="57"/>
                  </a:cubicBezTo>
                  <a:close/>
                  <a:moveTo>
                    <a:pt x="109" y="57"/>
                  </a:moveTo>
                  <a:cubicBezTo>
                    <a:pt x="109" y="57"/>
                    <a:pt x="109" y="57"/>
                    <a:pt x="109" y="56"/>
                  </a:cubicBezTo>
                  <a:cubicBezTo>
                    <a:pt x="109" y="56"/>
                    <a:pt x="109" y="56"/>
                    <a:pt x="109" y="56"/>
                  </a:cubicBezTo>
                  <a:cubicBezTo>
                    <a:pt x="110" y="57"/>
                    <a:pt x="111" y="57"/>
                    <a:pt x="111" y="58"/>
                  </a:cubicBezTo>
                  <a:cubicBezTo>
                    <a:pt x="111" y="58"/>
                    <a:pt x="111" y="58"/>
                    <a:pt x="111" y="58"/>
                  </a:cubicBezTo>
                  <a:cubicBezTo>
                    <a:pt x="110" y="58"/>
                    <a:pt x="110" y="57"/>
                    <a:pt x="109" y="57"/>
                  </a:cubicBezTo>
                  <a:close/>
                  <a:moveTo>
                    <a:pt x="109" y="55"/>
                  </a:moveTo>
                  <a:cubicBezTo>
                    <a:pt x="109" y="55"/>
                    <a:pt x="109" y="55"/>
                    <a:pt x="110" y="54"/>
                  </a:cubicBezTo>
                  <a:cubicBezTo>
                    <a:pt x="110" y="54"/>
                    <a:pt x="110" y="54"/>
                    <a:pt x="110" y="54"/>
                  </a:cubicBezTo>
                  <a:cubicBezTo>
                    <a:pt x="110" y="54"/>
                    <a:pt x="110" y="55"/>
                    <a:pt x="109" y="55"/>
                  </a:cubicBezTo>
                  <a:cubicBezTo>
                    <a:pt x="109" y="55"/>
                    <a:pt x="109" y="55"/>
                    <a:pt x="109" y="55"/>
                  </a:cubicBezTo>
                  <a:close/>
                  <a:moveTo>
                    <a:pt x="109" y="54"/>
                  </a:moveTo>
                  <a:cubicBezTo>
                    <a:pt x="109" y="55"/>
                    <a:pt x="109" y="55"/>
                    <a:pt x="109" y="55"/>
                  </a:cubicBezTo>
                  <a:cubicBezTo>
                    <a:pt x="108" y="54"/>
                    <a:pt x="108" y="54"/>
                    <a:pt x="107" y="53"/>
                  </a:cubicBezTo>
                  <a:cubicBezTo>
                    <a:pt x="108" y="52"/>
                    <a:pt x="108" y="51"/>
                    <a:pt x="109" y="50"/>
                  </a:cubicBezTo>
                  <a:cubicBezTo>
                    <a:pt x="109" y="51"/>
                    <a:pt x="109" y="52"/>
                    <a:pt x="108" y="52"/>
                  </a:cubicBezTo>
                  <a:cubicBezTo>
                    <a:pt x="109" y="52"/>
                    <a:pt x="109" y="51"/>
                    <a:pt x="109" y="50"/>
                  </a:cubicBezTo>
                  <a:cubicBezTo>
                    <a:pt x="109" y="50"/>
                    <a:pt x="109" y="49"/>
                    <a:pt x="109" y="49"/>
                  </a:cubicBezTo>
                  <a:cubicBezTo>
                    <a:pt x="110" y="49"/>
                    <a:pt x="110" y="49"/>
                    <a:pt x="110" y="50"/>
                  </a:cubicBezTo>
                  <a:cubicBezTo>
                    <a:pt x="110" y="50"/>
                    <a:pt x="110" y="51"/>
                    <a:pt x="110" y="51"/>
                  </a:cubicBezTo>
                  <a:cubicBezTo>
                    <a:pt x="110" y="52"/>
                    <a:pt x="110" y="53"/>
                    <a:pt x="109" y="54"/>
                  </a:cubicBezTo>
                  <a:close/>
                  <a:moveTo>
                    <a:pt x="110" y="49"/>
                  </a:moveTo>
                  <a:cubicBezTo>
                    <a:pt x="110" y="49"/>
                    <a:pt x="110" y="49"/>
                    <a:pt x="110" y="48"/>
                  </a:cubicBezTo>
                  <a:cubicBezTo>
                    <a:pt x="110" y="48"/>
                    <a:pt x="110" y="48"/>
                    <a:pt x="111" y="48"/>
                  </a:cubicBezTo>
                  <a:cubicBezTo>
                    <a:pt x="111" y="48"/>
                    <a:pt x="111" y="49"/>
                    <a:pt x="110" y="49"/>
                  </a:cubicBezTo>
                  <a:cubicBezTo>
                    <a:pt x="110" y="49"/>
                    <a:pt x="110" y="49"/>
                    <a:pt x="110" y="49"/>
                  </a:cubicBezTo>
                  <a:close/>
                  <a:moveTo>
                    <a:pt x="110" y="48"/>
                  </a:moveTo>
                  <a:cubicBezTo>
                    <a:pt x="110" y="48"/>
                    <a:pt x="111" y="47"/>
                    <a:pt x="111" y="47"/>
                  </a:cubicBezTo>
                  <a:cubicBezTo>
                    <a:pt x="111" y="47"/>
                    <a:pt x="111" y="47"/>
                    <a:pt x="111" y="48"/>
                  </a:cubicBezTo>
                  <a:cubicBezTo>
                    <a:pt x="111" y="48"/>
                    <a:pt x="110" y="48"/>
                    <a:pt x="110" y="48"/>
                  </a:cubicBezTo>
                  <a:close/>
                  <a:moveTo>
                    <a:pt x="111" y="46"/>
                  </a:moveTo>
                  <a:cubicBezTo>
                    <a:pt x="112" y="46"/>
                    <a:pt x="112" y="46"/>
                    <a:pt x="112" y="45"/>
                  </a:cubicBezTo>
                  <a:cubicBezTo>
                    <a:pt x="112" y="46"/>
                    <a:pt x="112" y="46"/>
                    <a:pt x="112" y="47"/>
                  </a:cubicBezTo>
                  <a:cubicBezTo>
                    <a:pt x="112" y="47"/>
                    <a:pt x="112" y="47"/>
                    <a:pt x="111" y="47"/>
                  </a:cubicBezTo>
                  <a:cubicBezTo>
                    <a:pt x="111" y="47"/>
                    <a:pt x="111" y="46"/>
                    <a:pt x="111" y="46"/>
                  </a:cubicBezTo>
                  <a:close/>
                  <a:moveTo>
                    <a:pt x="105" y="23"/>
                  </a:moveTo>
                  <a:cubicBezTo>
                    <a:pt x="106" y="24"/>
                    <a:pt x="106" y="24"/>
                    <a:pt x="107" y="25"/>
                  </a:cubicBezTo>
                  <a:cubicBezTo>
                    <a:pt x="107" y="25"/>
                    <a:pt x="107" y="26"/>
                    <a:pt x="107" y="27"/>
                  </a:cubicBezTo>
                  <a:cubicBezTo>
                    <a:pt x="106" y="26"/>
                    <a:pt x="106" y="25"/>
                    <a:pt x="105" y="23"/>
                  </a:cubicBezTo>
                  <a:close/>
                  <a:moveTo>
                    <a:pt x="113" y="60"/>
                  </a:moveTo>
                  <a:cubicBezTo>
                    <a:pt x="115" y="62"/>
                    <a:pt x="115" y="65"/>
                    <a:pt x="114" y="68"/>
                  </a:cubicBezTo>
                  <a:cubicBezTo>
                    <a:pt x="114" y="68"/>
                    <a:pt x="113" y="68"/>
                    <a:pt x="113" y="68"/>
                  </a:cubicBezTo>
                  <a:cubicBezTo>
                    <a:pt x="113" y="67"/>
                    <a:pt x="112" y="66"/>
                    <a:pt x="112" y="65"/>
                  </a:cubicBezTo>
                  <a:cubicBezTo>
                    <a:pt x="112" y="64"/>
                    <a:pt x="112" y="64"/>
                    <a:pt x="112" y="64"/>
                  </a:cubicBezTo>
                  <a:cubicBezTo>
                    <a:pt x="112" y="64"/>
                    <a:pt x="113" y="64"/>
                    <a:pt x="113" y="64"/>
                  </a:cubicBezTo>
                  <a:cubicBezTo>
                    <a:pt x="113" y="64"/>
                    <a:pt x="112" y="64"/>
                    <a:pt x="112" y="64"/>
                  </a:cubicBezTo>
                  <a:cubicBezTo>
                    <a:pt x="112" y="63"/>
                    <a:pt x="113" y="62"/>
                    <a:pt x="113" y="61"/>
                  </a:cubicBezTo>
                  <a:cubicBezTo>
                    <a:pt x="113" y="60"/>
                    <a:pt x="112" y="59"/>
                    <a:pt x="111" y="58"/>
                  </a:cubicBezTo>
                  <a:cubicBezTo>
                    <a:pt x="111" y="58"/>
                    <a:pt x="111" y="58"/>
                    <a:pt x="111" y="58"/>
                  </a:cubicBezTo>
                  <a:cubicBezTo>
                    <a:pt x="112" y="59"/>
                    <a:pt x="112" y="59"/>
                    <a:pt x="113" y="60"/>
                  </a:cubicBezTo>
                  <a:close/>
                  <a:moveTo>
                    <a:pt x="111" y="57"/>
                  </a:moveTo>
                  <a:cubicBezTo>
                    <a:pt x="111" y="57"/>
                    <a:pt x="110" y="56"/>
                    <a:pt x="110" y="55"/>
                  </a:cubicBezTo>
                  <a:cubicBezTo>
                    <a:pt x="110" y="55"/>
                    <a:pt x="110" y="54"/>
                    <a:pt x="110" y="53"/>
                  </a:cubicBezTo>
                  <a:cubicBezTo>
                    <a:pt x="110" y="52"/>
                    <a:pt x="110" y="52"/>
                    <a:pt x="110" y="52"/>
                  </a:cubicBezTo>
                  <a:cubicBezTo>
                    <a:pt x="111" y="52"/>
                    <a:pt x="111" y="51"/>
                    <a:pt x="111" y="51"/>
                  </a:cubicBezTo>
                  <a:cubicBezTo>
                    <a:pt x="111" y="51"/>
                    <a:pt x="111" y="52"/>
                    <a:pt x="111" y="52"/>
                  </a:cubicBezTo>
                  <a:cubicBezTo>
                    <a:pt x="112" y="54"/>
                    <a:pt x="112" y="56"/>
                    <a:pt x="111" y="57"/>
                  </a:cubicBezTo>
                  <a:close/>
                  <a:moveTo>
                    <a:pt x="111" y="51"/>
                  </a:moveTo>
                  <a:cubicBezTo>
                    <a:pt x="111" y="51"/>
                    <a:pt x="111" y="50"/>
                    <a:pt x="111" y="50"/>
                  </a:cubicBezTo>
                  <a:cubicBezTo>
                    <a:pt x="111" y="49"/>
                    <a:pt x="111" y="48"/>
                    <a:pt x="111" y="48"/>
                  </a:cubicBezTo>
                  <a:cubicBezTo>
                    <a:pt x="112" y="48"/>
                    <a:pt x="112" y="47"/>
                    <a:pt x="112" y="47"/>
                  </a:cubicBezTo>
                  <a:cubicBezTo>
                    <a:pt x="112" y="49"/>
                    <a:pt x="112" y="50"/>
                    <a:pt x="111" y="51"/>
                  </a:cubicBezTo>
                  <a:close/>
                  <a:moveTo>
                    <a:pt x="115" y="43"/>
                  </a:moveTo>
                  <a:cubicBezTo>
                    <a:pt x="115" y="45"/>
                    <a:pt x="114" y="46"/>
                    <a:pt x="112" y="47"/>
                  </a:cubicBezTo>
                  <a:cubicBezTo>
                    <a:pt x="112" y="46"/>
                    <a:pt x="112" y="46"/>
                    <a:pt x="112" y="45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13" y="44"/>
                    <a:pt x="113" y="42"/>
                    <a:pt x="113" y="40"/>
                  </a:cubicBezTo>
                  <a:cubicBezTo>
                    <a:pt x="114" y="41"/>
                    <a:pt x="115" y="42"/>
                    <a:pt x="115" y="43"/>
                  </a:cubicBezTo>
                  <a:close/>
                  <a:moveTo>
                    <a:pt x="108" y="26"/>
                  </a:moveTo>
                  <a:cubicBezTo>
                    <a:pt x="109" y="27"/>
                    <a:pt x="109" y="27"/>
                    <a:pt x="109" y="28"/>
                  </a:cubicBezTo>
                  <a:cubicBezTo>
                    <a:pt x="109" y="28"/>
                    <a:pt x="108" y="28"/>
                    <a:pt x="108" y="27"/>
                  </a:cubicBezTo>
                  <a:cubicBezTo>
                    <a:pt x="108" y="27"/>
                    <a:pt x="108" y="27"/>
                    <a:pt x="108" y="27"/>
                  </a:cubicBezTo>
                  <a:cubicBezTo>
                    <a:pt x="108" y="27"/>
                    <a:pt x="108" y="27"/>
                    <a:pt x="107" y="27"/>
                  </a:cubicBezTo>
                  <a:cubicBezTo>
                    <a:pt x="107" y="26"/>
                    <a:pt x="107" y="25"/>
                    <a:pt x="107" y="25"/>
                  </a:cubicBezTo>
                  <a:cubicBezTo>
                    <a:pt x="108" y="25"/>
                    <a:pt x="108" y="26"/>
                    <a:pt x="108" y="26"/>
                  </a:cubicBezTo>
                  <a:close/>
                  <a:moveTo>
                    <a:pt x="104" y="20"/>
                  </a:moveTo>
                  <a:cubicBezTo>
                    <a:pt x="105" y="21"/>
                    <a:pt x="106" y="22"/>
                    <a:pt x="106" y="23"/>
                  </a:cubicBezTo>
                  <a:cubicBezTo>
                    <a:pt x="105" y="23"/>
                    <a:pt x="105" y="22"/>
                    <a:pt x="104" y="22"/>
                  </a:cubicBezTo>
                  <a:cubicBezTo>
                    <a:pt x="103" y="20"/>
                    <a:pt x="102" y="18"/>
                    <a:pt x="101" y="17"/>
                  </a:cubicBezTo>
                  <a:cubicBezTo>
                    <a:pt x="102" y="18"/>
                    <a:pt x="103" y="19"/>
                    <a:pt x="104" y="20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C0DCBB1B-5869-F75C-4FB5-48503F3557F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0051" y="4827588"/>
              <a:ext cx="147638" cy="450850"/>
            </a:xfrm>
            <a:custGeom>
              <a:avLst/>
              <a:gdLst/>
              <a:ahLst/>
              <a:cxnLst>
                <a:cxn ang="0">
                  <a:pos x="61" y="72"/>
                </a:cxn>
                <a:cxn ang="0">
                  <a:pos x="43" y="54"/>
                </a:cxn>
                <a:cxn ang="0">
                  <a:pos x="57" y="36"/>
                </a:cxn>
                <a:cxn ang="0">
                  <a:pos x="60" y="28"/>
                </a:cxn>
                <a:cxn ang="0">
                  <a:pos x="60" y="23"/>
                </a:cxn>
                <a:cxn ang="0">
                  <a:pos x="57" y="10"/>
                </a:cxn>
                <a:cxn ang="0">
                  <a:pos x="54" y="5"/>
                </a:cxn>
                <a:cxn ang="0">
                  <a:pos x="48" y="4"/>
                </a:cxn>
                <a:cxn ang="0">
                  <a:pos x="46" y="2"/>
                </a:cxn>
                <a:cxn ang="0">
                  <a:pos x="37" y="1"/>
                </a:cxn>
                <a:cxn ang="0">
                  <a:pos x="30" y="3"/>
                </a:cxn>
                <a:cxn ang="0">
                  <a:pos x="21" y="10"/>
                </a:cxn>
                <a:cxn ang="0">
                  <a:pos x="16" y="17"/>
                </a:cxn>
                <a:cxn ang="0">
                  <a:pos x="17" y="17"/>
                </a:cxn>
                <a:cxn ang="0">
                  <a:pos x="16" y="28"/>
                </a:cxn>
                <a:cxn ang="0">
                  <a:pos x="23" y="46"/>
                </a:cxn>
                <a:cxn ang="0">
                  <a:pos x="0" y="70"/>
                </a:cxn>
                <a:cxn ang="0">
                  <a:pos x="9" y="108"/>
                </a:cxn>
                <a:cxn ang="0">
                  <a:pos x="30" y="147"/>
                </a:cxn>
                <a:cxn ang="0">
                  <a:pos x="32" y="202"/>
                </a:cxn>
                <a:cxn ang="0">
                  <a:pos x="59" y="25"/>
                </a:cxn>
                <a:cxn ang="0">
                  <a:pos x="59" y="23"/>
                </a:cxn>
                <a:cxn ang="0">
                  <a:pos x="58" y="28"/>
                </a:cxn>
                <a:cxn ang="0">
                  <a:pos x="58" y="27"/>
                </a:cxn>
                <a:cxn ang="0">
                  <a:pos x="59" y="27"/>
                </a:cxn>
                <a:cxn ang="0">
                  <a:pos x="60" y="24"/>
                </a:cxn>
                <a:cxn ang="0">
                  <a:pos x="59" y="22"/>
                </a:cxn>
                <a:cxn ang="0">
                  <a:pos x="59" y="15"/>
                </a:cxn>
                <a:cxn ang="0">
                  <a:pos x="56" y="11"/>
                </a:cxn>
                <a:cxn ang="0">
                  <a:pos x="57" y="11"/>
                </a:cxn>
                <a:cxn ang="0">
                  <a:pos x="55" y="10"/>
                </a:cxn>
                <a:cxn ang="0">
                  <a:pos x="56" y="10"/>
                </a:cxn>
                <a:cxn ang="0">
                  <a:pos x="54" y="8"/>
                </a:cxn>
                <a:cxn ang="0">
                  <a:pos x="53" y="6"/>
                </a:cxn>
                <a:cxn ang="0">
                  <a:pos x="50" y="5"/>
                </a:cxn>
                <a:cxn ang="0">
                  <a:pos x="57" y="31"/>
                </a:cxn>
                <a:cxn ang="0">
                  <a:pos x="57" y="33"/>
                </a:cxn>
                <a:cxn ang="0">
                  <a:pos x="58" y="28"/>
                </a:cxn>
                <a:cxn ang="0">
                  <a:pos x="59" y="31"/>
                </a:cxn>
                <a:cxn ang="0">
                  <a:pos x="60" y="28"/>
                </a:cxn>
                <a:cxn ang="0">
                  <a:pos x="60" y="27"/>
                </a:cxn>
                <a:cxn ang="0">
                  <a:pos x="59" y="16"/>
                </a:cxn>
                <a:cxn ang="0">
                  <a:pos x="59" y="12"/>
                </a:cxn>
                <a:cxn ang="0">
                  <a:pos x="59" y="12"/>
                </a:cxn>
                <a:cxn ang="0">
                  <a:pos x="54" y="7"/>
                </a:cxn>
                <a:cxn ang="0">
                  <a:pos x="52" y="6"/>
                </a:cxn>
                <a:cxn ang="0">
                  <a:pos x="42" y="2"/>
                </a:cxn>
                <a:cxn ang="0">
                  <a:pos x="42" y="2"/>
                </a:cxn>
                <a:cxn ang="0">
                  <a:pos x="37" y="1"/>
                </a:cxn>
                <a:cxn ang="0">
                  <a:pos x="35" y="2"/>
                </a:cxn>
                <a:cxn ang="0">
                  <a:pos x="32" y="2"/>
                </a:cxn>
                <a:cxn ang="0">
                  <a:pos x="26" y="6"/>
                </a:cxn>
                <a:cxn ang="0">
                  <a:pos x="19" y="13"/>
                </a:cxn>
                <a:cxn ang="0">
                  <a:pos x="17" y="16"/>
                </a:cxn>
                <a:cxn ang="0">
                  <a:pos x="17" y="16"/>
                </a:cxn>
                <a:cxn ang="0">
                  <a:pos x="16" y="22"/>
                </a:cxn>
                <a:cxn ang="0">
                  <a:pos x="21" y="10"/>
                </a:cxn>
                <a:cxn ang="0">
                  <a:pos x="41" y="3"/>
                </a:cxn>
              </a:cxnLst>
              <a:rect l="0" t="0" r="r" b="b"/>
              <a:pathLst>
                <a:path w="69" h="212">
                  <a:moveTo>
                    <a:pt x="54" y="167"/>
                  </a:moveTo>
                  <a:cubicBezTo>
                    <a:pt x="53" y="162"/>
                    <a:pt x="60" y="131"/>
                    <a:pt x="60" y="126"/>
                  </a:cubicBezTo>
                  <a:cubicBezTo>
                    <a:pt x="60" y="120"/>
                    <a:pt x="62" y="97"/>
                    <a:pt x="62" y="92"/>
                  </a:cubicBezTo>
                  <a:cubicBezTo>
                    <a:pt x="62" y="87"/>
                    <a:pt x="59" y="74"/>
                    <a:pt x="61" y="72"/>
                  </a:cubicBezTo>
                  <a:cubicBezTo>
                    <a:pt x="62" y="69"/>
                    <a:pt x="69" y="56"/>
                    <a:pt x="64" y="54"/>
                  </a:cubicBezTo>
                  <a:cubicBezTo>
                    <a:pt x="59" y="53"/>
                    <a:pt x="51" y="61"/>
                    <a:pt x="50" y="62"/>
                  </a:cubicBezTo>
                  <a:cubicBezTo>
                    <a:pt x="49" y="62"/>
                    <a:pt x="48" y="61"/>
                    <a:pt x="47" y="60"/>
                  </a:cubicBezTo>
                  <a:cubicBezTo>
                    <a:pt x="47" y="59"/>
                    <a:pt x="44" y="54"/>
                    <a:pt x="43" y="54"/>
                  </a:cubicBezTo>
                  <a:cubicBezTo>
                    <a:pt x="43" y="54"/>
                    <a:pt x="44" y="53"/>
                    <a:pt x="44" y="52"/>
                  </a:cubicBezTo>
                  <a:cubicBezTo>
                    <a:pt x="46" y="52"/>
                    <a:pt x="51" y="48"/>
                    <a:pt x="51" y="46"/>
                  </a:cubicBezTo>
                  <a:cubicBezTo>
                    <a:pt x="53" y="46"/>
                    <a:pt x="53" y="44"/>
                    <a:pt x="54" y="43"/>
                  </a:cubicBezTo>
                  <a:cubicBezTo>
                    <a:pt x="54" y="42"/>
                    <a:pt x="57" y="38"/>
                    <a:pt x="57" y="36"/>
                  </a:cubicBezTo>
                  <a:cubicBezTo>
                    <a:pt x="57" y="35"/>
                    <a:pt x="57" y="34"/>
                    <a:pt x="57" y="34"/>
                  </a:cubicBezTo>
                  <a:cubicBezTo>
                    <a:pt x="58" y="33"/>
                    <a:pt x="58" y="33"/>
                    <a:pt x="58" y="32"/>
                  </a:cubicBezTo>
                  <a:cubicBezTo>
                    <a:pt x="58" y="32"/>
                    <a:pt x="58" y="33"/>
                    <a:pt x="58" y="33"/>
                  </a:cubicBezTo>
                  <a:cubicBezTo>
                    <a:pt x="59" y="32"/>
                    <a:pt x="60" y="30"/>
                    <a:pt x="60" y="28"/>
                  </a:cubicBezTo>
                  <a:cubicBezTo>
                    <a:pt x="60" y="28"/>
                    <a:pt x="60" y="28"/>
                    <a:pt x="60" y="28"/>
                  </a:cubicBezTo>
                  <a:cubicBezTo>
                    <a:pt x="60" y="27"/>
                    <a:pt x="61" y="25"/>
                    <a:pt x="60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24"/>
                    <a:pt x="60" y="23"/>
                    <a:pt x="60" y="23"/>
                  </a:cubicBezTo>
                  <a:cubicBezTo>
                    <a:pt x="61" y="22"/>
                    <a:pt x="61" y="21"/>
                    <a:pt x="61" y="20"/>
                  </a:cubicBezTo>
                  <a:cubicBezTo>
                    <a:pt x="61" y="18"/>
                    <a:pt x="61" y="16"/>
                    <a:pt x="60" y="14"/>
                  </a:cubicBezTo>
                  <a:cubicBezTo>
                    <a:pt x="60" y="13"/>
                    <a:pt x="60" y="13"/>
                    <a:pt x="60" y="12"/>
                  </a:cubicBezTo>
                  <a:cubicBezTo>
                    <a:pt x="59" y="11"/>
                    <a:pt x="58" y="10"/>
                    <a:pt x="57" y="10"/>
                  </a:cubicBezTo>
                  <a:cubicBezTo>
                    <a:pt x="57" y="9"/>
                    <a:pt x="56" y="7"/>
                    <a:pt x="55" y="7"/>
                  </a:cubicBezTo>
                  <a:cubicBezTo>
                    <a:pt x="54" y="6"/>
                    <a:pt x="54" y="6"/>
                    <a:pt x="53" y="6"/>
                  </a:cubicBezTo>
                  <a:cubicBezTo>
                    <a:pt x="53" y="5"/>
                    <a:pt x="52" y="5"/>
                    <a:pt x="51" y="5"/>
                  </a:cubicBezTo>
                  <a:cubicBezTo>
                    <a:pt x="52" y="5"/>
                    <a:pt x="53" y="4"/>
                    <a:pt x="54" y="5"/>
                  </a:cubicBezTo>
                  <a:cubicBezTo>
                    <a:pt x="53" y="4"/>
                    <a:pt x="52" y="5"/>
                    <a:pt x="51" y="5"/>
                  </a:cubicBezTo>
                  <a:cubicBezTo>
                    <a:pt x="50" y="5"/>
                    <a:pt x="49" y="5"/>
                    <a:pt x="48" y="5"/>
                  </a:cubicBezTo>
                  <a:cubicBezTo>
                    <a:pt x="48" y="5"/>
                    <a:pt x="48" y="5"/>
                    <a:pt x="47" y="5"/>
                  </a:cubicBezTo>
                  <a:cubicBezTo>
                    <a:pt x="48" y="5"/>
                    <a:pt x="48" y="4"/>
                    <a:pt x="48" y="4"/>
                  </a:cubicBezTo>
                  <a:cubicBezTo>
                    <a:pt x="49" y="4"/>
                    <a:pt x="50" y="4"/>
                    <a:pt x="51" y="4"/>
                  </a:cubicBezTo>
                  <a:cubicBezTo>
                    <a:pt x="50" y="3"/>
                    <a:pt x="49" y="4"/>
                    <a:pt x="48" y="4"/>
                  </a:cubicBezTo>
                  <a:cubicBezTo>
                    <a:pt x="48" y="4"/>
                    <a:pt x="47" y="4"/>
                    <a:pt x="47" y="4"/>
                  </a:cubicBezTo>
                  <a:cubicBezTo>
                    <a:pt x="47" y="3"/>
                    <a:pt x="46" y="3"/>
                    <a:pt x="46" y="2"/>
                  </a:cubicBezTo>
                  <a:cubicBezTo>
                    <a:pt x="46" y="3"/>
                    <a:pt x="47" y="3"/>
                    <a:pt x="47" y="4"/>
                  </a:cubicBezTo>
                  <a:cubicBezTo>
                    <a:pt x="46" y="3"/>
                    <a:pt x="44" y="2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38" y="0"/>
                    <a:pt x="37" y="1"/>
                  </a:cubicBezTo>
                  <a:cubicBezTo>
                    <a:pt x="37" y="1"/>
                    <a:pt x="36" y="1"/>
                    <a:pt x="36" y="1"/>
                  </a:cubicBezTo>
                  <a:cubicBezTo>
                    <a:pt x="35" y="1"/>
                    <a:pt x="33" y="1"/>
                    <a:pt x="32" y="2"/>
                  </a:cubicBezTo>
                  <a:cubicBezTo>
                    <a:pt x="31" y="2"/>
                    <a:pt x="31" y="2"/>
                    <a:pt x="31" y="3"/>
                  </a:cubicBezTo>
                  <a:cubicBezTo>
                    <a:pt x="31" y="3"/>
                    <a:pt x="30" y="3"/>
                    <a:pt x="30" y="3"/>
                  </a:cubicBezTo>
                  <a:cubicBezTo>
                    <a:pt x="28" y="3"/>
                    <a:pt x="27" y="4"/>
                    <a:pt x="26" y="5"/>
                  </a:cubicBezTo>
                  <a:cubicBezTo>
                    <a:pt x="26" y="5"/>
                    <a:pt x="25" y="5"/>
                    <a:pt x="25" y="6"/>
                  </a:cubicBezTo>
                  <a:cubicBezTo>
                    <a:pt x="24" y="6"/>
                    <a:pt x="23" y="7"/>
                    <a:pt x="22" y="8"/>
                  </a:cubicBezTo>
                  <a:cubicBezTo>
                    <a:pt x="21" y="9"/>
                    <a:pt x="21" y="9"/>
                    <a:pt x="21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9" y="12"/>
                    <a:pt x="18" y="13"/>
                    <a:pt x="18" y="14"/>
                  </a:cubicBezTo>
                  <a:cubicBezTo>
                    <a:pt x="18" y="15"/>
                    <a:pt x="17" y="15"/>
                    <a:pt x="17" y="16"/>
                  </a:cubicBezTo>
                  <a:cubicBezTo>
                    <a:pt x="17" y="16"/>
                    <a:pt x="17" y="16"/>
                    <a:pt x="16" y="17"/>
                  </a:cubicBezTo>
                  <a:cubicBezTo>
                    <a:pt x="16" y="18"/>
                    <a:pt x="15" y="18"/>
                    <a:pt x="15" y="19"/>
                  </a:cubicBezTo>
                  <a:cubicBezTo>
                    <a:pt x="16" y="18"/>
                    <a:pt x="16" y="18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6" y="19"/>
                    <a:pt x="16" y="21"/>
                    <a:pt x="16" y="22"/>
                  </a:cubicBezTo>
                  <a:cubicBezTo>
                    <a:pt x="16" y="24"/>
                    <a:pt x="16" y="25"/>
                    <a:pt x="16" y="26"/>
                  </a:cubicBezTo>
                  <a:cubicBezTo>
                    <a:pt x="16" y="27"/>
                    <a:pt x="16" y="27"/>
                    <a:pt x="16" y="28"/>
                  </a:cubicBezTo>
                  <a:cubicBezTo>
                    <a:pt x="15" y="27"/>
                    <a:pt x="15" y="33"/>
                    <a:pt x="15" y="34"/>
                  </a:cubicBezTo>
                  <a:cubicBezTo>
                    <a:pt x="15" y="36"/>
                    <a:pt x="16" y="41"/>
                    <a:pt x="17" y="42"/>
                  </a:cubicBezTo>
                  <a:cubicBezTo>
                    <a:pt x="19" y="43"/>
                    <a:pt x="21" y="42"/>
                    <a:pt x="21" y="42"/>
                  </a:cubicBezTo>
                  <a:cubicBezTo>
                    <a:pt x="22" y="44"/>
                    <a:pt x="23" y="45"/>
                    <a:pt x="23" y="46"/>
                  </a:cubicBezTo>
                  <a:cubicBezTo>
                    <a:pt x="23" y="47"/>
                    <a:pt x="23" y="50"/>
                    <a:pt x="20" y="50"/>
                  </a:cubicBezTo>
                  <a:cubicBezTo>
                    <a:pt x="18" y="49"/>
                    <a:pt x="16" y="49"/>
                    <a:pt x="14" y="51"/>
                  </a:cubicBezTo>
                  <a:cubicBezTo>
                    <a:pt x="12" y="52"/>
                    <a:pt x="8" y="56"/>
                    <a:pt x="6" y="59"/>
                  </a:cubicBezTo>
                  <a:cubicBezTo>
                    <a:pt x="5" y="61"/>
                    <a:pt x="0" y="68"/>
                    <a:pt x="0" y="70"/>
                  </a:cubicBezTo>
                  <a:cubicBezTo>
                    <a:pt x="0" y="73"/>
                    <a:pt x="2" y="76"/>
                    <a:pt x="2" y="80"/>
                  </a:cubicBezTo>
                  <a:cubicBezTo>
                    <a:pt x="2" y="84"/>
                    <a:pt x="5" y="93"/>
                    <a:pt x="5" y="96"/>
                  </a:cubicBezTo>
                  <a:cubicBezTo>
                    <a:pt x="5" y="98"/>
                    <a:pt x="7" y="103"/>
                    <a:pt x="7" y="104"/>
                  </a:cubicBezTo>
                  <a:cubicBezTo>
                    <a:pt x="8" y="105"/>
                    <a:pt x="10" y="107"/>
                    <a:pt x="9" y="108"/>
                  </a:cubicBezTo>
                  <a:cubicBezTo>
                    <a:pt x="9" y="110"/>
                    <a:pt x="9" y="115"/>
                    <a:pt x="10" y="116"/>
                  </a:cubicBezTo>
                  <a:cubicBezTo>
                    <a:pt x="11" y="118"/>
                    <a:pt x="14" y="124"/>
                    <a:pt x="15" y="126"/>
                  </a:cubicBezTo>
                  <a:cubicBezTo>
                    <a:pt x="16" y="127"/>
                    <a:pt x="30" y="136"/>
                    <a:pt x="30" y="138"/>
                  </a:cubicBezTo>
                  <a:cubicBezTo>
                    <a:pt x="30" y="141"/>
                    <a:pt x="29" y="145"/>
                    <a:pt x="30" y="147"/>
                  </a:cubicBezTo>
                  <a:cubicBezTo>
                    <a:pt x="31" y="149"/>
                    <a:pt x="31" y="151"/>
                    <a:pt x="31" y="153"/>
                  </a:cubicBezTo>
                  <a:cubicBezTo>
                    <a:pt x="31" y="155"/>
                    <a:pt x="32" y="157"/>
                    <a:pt x="34" y="157"/>
                  </a:cubicBezTo>
                  <a:cubicBezTo>
                    <a:pt x="31" y="162"/>
                    <a:pt x="33" y="174"/>
                    <a:pt x="33" y="179"/>
                  </a:cubicBezTo>
                  <a:cubicBezTo>
                    <a:pt x="33" y="184"/>
                    <a:pt x="31" y="200"/>
                    <a:pt x="32" y="202"/>
                  </a:cubicBezTo>
                  <a:cubicBezTo>
                    <a:pt x="32" y="205"/>
                    <a:pt x="34" y="212"/>
                    <a:pt x="45" y="210"/>
                  </a:cubicBezTo>
                  <a:cubicBezTo>
                    <a:pt x="55" y="208"/>
                    <a:pt x="66" y="207"/>
                    <a:pt x="66" y="201"/>
                  </a:cubicBezTo>
                  <a:cubicBezTo>
                    <a:pt x="66" y="195"/>
                    <a:pt x="55" y="173"/>
                    <a:pt x="54" y="167"/>
                  </a:cubicBezTo>
                  <a:close/>
                  <a:moveTo>
                    <a:pt x="59" y="25"/>
                  </a:moveTo>
                  <a:cubicBezTo>
                    <a:pt x="59" y="25"/>
                    <a:pt x="59" y="25"/>
                    <a:pt x="59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9" y="25"/>
                    <a:pt x="59" y="25"/>
                    <a:pt x="59" y="25"/>
                  </a:cubicBezTo>
                  <a:close/>
                  <a:moveTo>
                    <a:pt x="59" y="23"/>
                  </a:moveTo>
                  <a:cubicBezTo>
                    <a:pt x="60" y="23"/>
                    <a:pt x="60" y="24"/>
                    <a:pt x="60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24"/>
                    <a:pt x="59" y="23"/>
                    <a:pt x="59" y="23"/>
                  </a:cubicBezTo>
                  <a:close/>
                  <a:moveTo>
                    <a:pt x="58" y="28"/>
                  </a:moveTo>
                  <a:cubicBezTo>
                    <a:pt x="58" y="28"/>
                    <a:pt x="58" y="28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lose/>
                  <a:moveTo>
                    <a:pt x="58" y="27"/>
                  </a:moveTo>
                  <a:cubicBezTo>
                    <a:pt x="59" y="26"/>
                    <a:pt x="59" y="26"/>
                    <a:pt x="59" y="25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9" y="25"/>
                    <a:pt x="59" y="26"/>
                    <a:pt x="59" y="26"/>
                  </a:cubicBezTo>
                  <a:cubicBezTo>
                    <a:pt x="59" y="27"/>
                    <a:pt x="59" y="27"/>
                    <a:pt x="59" y="27"/>
                  </a:cubicBezTo>
                  <a:cubicBezTo>
                    <a:pt x="59" y="27"/>
                    <a:pt x="59" y="27"/>
                    <a:pt x="58" y="27"/>
                  </a:cubicBezTo>
                  <a:close/>
                  <a:moveTo>
                    <a:pt x="60" y="24"/>
                  </a:moveTo>
                  <a:cubicBezTo>
                    <a:pt x="60" y="24"/>
                    <a:pt x="60" y="24"/>
                    <a:pt x="60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25"/>
                    <a:pt x="60" y="24"/>
                    <a:pt x="60" y="24"/>
                  </a:cubicBezTo>
                  <a:close/>
                  <a:moveTo>
                    <a:pt x="60" y="23"/>
                  </a:moveTo>
                  <a:cubicBezTo>
                    <a:pt x="60" y="23"/>
                    <a:pt x="60" y="22"/>
                    <a:pt x="59" y="22"/>
                  </a:cubicBezTo>
                  <a:cubicBezTo>
                    <a:pt x="59" y="21"/>
                    <a:pt x="60" y="21"/>
                    <a:pt x="59" y="21"/>
                  </a:cubicBezTo>
                  <a:cubicBezTo>
                    <a:pt x="60" y="21"/>
                    <a:pt x="60" y="22"/>
                    <a:pt x="60" y="23"/>
                  </a:cubicBezTo>
                  <a:close/>
                  <a:moveTo>
                    <a:pt x="57" y="12"/>
                  </a:moveTo>
                  <a:cubicBezTo>
                    <a:pt x="58" y="13"/>
                    <a:pt x="59" y="14"/>
                    <a:pt x="59" y="15"/>
                  </a:cubicBezTo>
                  <a:cubicBezTo>
                    <a:pt x="59" y="15"/>
                    <a:pt x="59" y="15"/>
                    <a:pt x="59" y="16"/>
                  </a:cubicBezTo>
                  <a:cubicBezTo>
                    <a:pt x="58" y="15"/>
                    <a:pt x="58" y="13"/>
                    <a:pt x="57" y="12"/>
                  </a:cubicBezTo>
                  <a:close/>
                  <a:moveTo>
                    <a:pt x="56" y="11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6" y="11"/>
                    <a:pt x="56" y="11"/>
                  </a:cubicBezTo>
                  <a:close/>
                  <a:moveTo>
                    <a:pt x="57" y="11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1"/>
                    <a:pt x="57" y="11"/>
                    <a:pt x="57" y="11"/>
                  </a:cubicBezTo>
                  <a:close/>
                  <a:moveTo>
                    <a:pt x="55" y="10"/>
                  </a:moveTo>
                  <a:cubicBezTo>
                    <a:pt x="55" y="10"/>
                    <a:pt x="55" y="9"/>
                    <a:pt x="55" y="9"/>
                  </a:cubicBezTo>
                  <a:cubicBezTo>
                    <a:pt x="55" y="9"/>
                    <a:pt x="54" y="8"/>
                    <a:pt x="54" y="8"/>
                  </a:cubicBezTo>
                  <a:cubicBezTo>
                    <a:pt x="55" y="8"/>
                    <a:pt x="56" y="9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5" y="10"/>
                  </a:cubicBezTo>
                  <a:close/>
                  <a:moveTo>
                    <a:pt x="54" y="9"/>
                  </a:moveTo>
                  <a:cubicBezTo>
                    <a:pt x="54" y="8"/>
                    <a:pt x="53" y="7"/>
                    <a:pt x="52" y="7"/>
                  </a:cubicBezTo>
                  <a:cubicBezTo>
                    <a:pt x="53" y="7"/>
                    <a:pt x="53" y="7"/>
                    <a:pt x="54" y="8"/>
                  </a:cubicBezTo>
                  <a:cubicBezTo>
                    <a:pt x="54" y="8"/>
                    <a:pt x="54" y="8"/>
                    <a:pt x="54" y="9"/>
                  </a:cubicBezTo>
                  <a:close/>
                  <a:moveTo>
                    <a:pt x="53" y="6"/>
                  </a:move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6"/>
                    <a:pt x="53" y="6"/>
                    <a:pt x="53" y="6"/>
                  </a:cubicBezTo>
                  <a:close/>
                  <a:moveTo>
                    <a:pt x="50" y="6"/>
                  </a:moveTo>
                  <a:cubicBezTo>
                    <a:pt x="50" y="6"/>
                    <a:pt x="49" y="6"/>
                    <a:pt x="49" y="6"/>
                  </a:cubicBezTo>
                  <a:cubicBezTo>
                    <a:pt x="50" y="6"/>
                    <a:pt x="50" y="6"/>
                    <a:pt x="50" y="5"/>
                  </a:cubicBezTo>
                  <a:cubicBezTo>
                    <a:pt x="50" y="6"/>
                    <a:pt x="50" y="6"/>
                    <a:pt x="50" y="6"/>
                  </a:cubicBezTo>
                  <a:close/>
                  <a:moveTo>
                    <a:pt x="56" y="32"/>
                  </a:moveTo>
                  <a:cubicBezTo>
                    <a:pt x="57" y="32"/>
                    <a:pt x="57" y="31"/>
                    <a:pt x="57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2"/>
                    <a:pt x="57" y="32"/>
                    <a:pt x="57" y="33"/>
                  </a:cubicBezTo>
                  <a:cubicBezTo>
                    <a:pt x="57" y="33"/>
                    <a:pt x="57" y="33"/>
                    <a:pt x="56" y="32"/>
                  </a:cubicBezTo>
                  <a:close/>
                  <a:moveTo>
                    <a:pt x="57" y="34"/>
                  </a:moveTo>
                  <a:cubicBezTo>
                    <a:pt x="57" y="33"/>
                    <a:pt x="57" y="33"/>
                    <a:pt x="57" y="33"/>
                  </a:cubicBezTo>
                  <a:cubicBezTo>
                    <a:pt x="57" y="32"/>
                    <a:pt x="58" y="32"/>
                    <a:pt x="58" y="31"/>
                  </a:cubicBezTo>
                  <a:cubicBezTo>
                    <a:pt x="58" y="30"/>
                    <a:pt x="57" y="30"/>
                    <a:pt x="57" y="30"/>
                  </a:cubicBezTo>
                  <a:cubicBezTo>
                    <a:pt x="58" y="29"/>
                    <a:pt x="58" y="29"/>
                    <a:pt x="58" y="28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9"/>
                    <a:pt x="59" y="29"/>
                    <a:pt x="59" y="30"/>
                  </a:cubicBezTo>
                  <a:cubicBezTo>
                    <a:pt x="59" y="31"/>
                    <a:pt x="58" y="33"/>
                    <a:pt x="57" y="34"/>
                  </a:cubicBezTo>
                  <a:close/>
                  <a:moveTo>
                    <a:pt x="60" y="28"/>
                  </a:moveTo>
                  <a:cubicBezTo>
                    <a:pt x="59" y="29"/>
                    <a:pt x="59" y="30"/>
                    <a:pt x="59" y="31"/>
                  </a:cubicBezTo>
                  <a:cubicBezTo>
                    <a:pt x="59" y="31"/>
                    <a:pt x="59" y="30"/>
                    <a:pt x="59" y="30"/>
                  </a:cubicBezTo>
                  <a:cubicBezTo>
                    <a:pt x="59" y="29"/>
                    <a:pt x="59" y="28"/>
                    <a:pt x="59" y="28"/>
                  </a:cubicBezTo>
                  <a:cubicBezTo>
                    <a:pt x="59" y="27"/>
                    <a:pt x="59" y="27"/>
                    <a:pt x="60" y="26"/>
                  </a:cubicBezTo>
                  <a:cubicBezTo>
                    <a:pt x="60" y="27"/>
                    <a:pt x="60" y="28"/>
                    <a:pt x="60" y="28"/>
                  </a:cubicBezTo>
                  <a:close/>
                  <a:moveTo>
                    <a:pt x="60" y="27"/>
                  </a:moveTo>
                  <a:cubicBezTo>
                    <a:pt x="60" y="27"/>
                    <a:pt x="60" y="26"/>
                    <a:pt x="60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26"/>
                    <a:pt x="60" y="27"/>
                    <a:pt x="60" y="27"/>
                  </a:cubicBezTo>
                  <a:close/>
                  <a:moveTo>
                    <a:pt x="61" y="20"/>
                  </a:moveTo>
                  <a:cubicBezTo>
                    <a:pt x="61" y="21"/>
                    <a:pt x="61" y="21"/>
                    <a:pt x="60" y="22"/>
                  </a:cubicBezTo>
                  <a:cubicBezTo>
                    <a:pt x="60" y="21"/>
                    <a:pt x="60" y="20"/>
                    <a:pt x="59" y="18"/>
                  </a:cubicBezTo>
                  <a:cubicBezTo>
                    <a:pt x="59" y="18"/>
                    <a:pt x="59" y="17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5"/>
                    <a:pt x="59" y="15"/>
                  </a:cubicBezTo>
                  <a:cubicBezTo>
                    <a:pt x="60" y="16"/>
                    <a:pt x="61" y="18"/>
                    <a:pt x="61" y="20"/>
                  </a:cubicBezTo>
                  <a:close/>
                  <a:moveTo>
                    <a:pt x="59" y="12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2"/>
                    <a:pt x="58" y="12"/>
                    <a:pt x="57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8" y="11"/>
                    <a:pt x="59" y="11"/>
                    <a:pt x="59" y="12"/>
                  </a:cubicBezTo>
                  <a:close/>
                  <a:moveTo>
                    <a:pt x="57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8"/>
                    <a:pt x="55" y="7"/>
                    <a:pt x="54" y="7"/>
                  </a:cubicBezTo>
                  <a:cubicBezTo>
                    <a:pt x="54" y="7"/>
                    <a:pt x="54" y="7"/>
                    <a:pt x="53" y="6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6" y="7"/>
                    <a:pt x="56" y="9"/>
                    <a:pt x="57" y="10"/>
                  </a:cubicBezTo>
                  <a:close/>
                  <a:moveTo>
                    <a:pt x="52" y="6"/>
                  </a:moveTo>
                  <a:cubicBezTo>
                    <a:pt x="51" y="6"/>
                    <a:pt x="51" y="6"/>
                    <a:pt x="50" y="6"/>
                  </a:cubicBezTo>
                  <a:cubicBezTo>
                    <a:pt x="50" y="6"/>
                    <a:pt x="51" y="5"/>
                    <a:pt x="51" y="5"/>
                  </a:cubicBezTo>
                  <a:cubicBezTo>
                    <a:pt x="51" y="5"/>
                    <a:pt x="51" y="6"/>
                    <a:pt x="52" y="6"/>
                  </a:cubicBezTo>
                  <a:close/>
                  <a:moveTo>
                    <a:pt x="42" y="2"/>
                  </a:moveTo>
                  <a:cubicBezTo>
                    <a:pt x="44" y="2"/>
                    <a:pt x="45" y="3"/>
                    <a:pt x="46" y="4"/>
                  </a:cubicBezTo>
                  <a:cubicBezTo>
                    <a:pt x="45" y="4"/>
                    <a:pt x="44" y="4"/>
                    <a:pt x="43" y="3"/>
                  </a:cubicBezTo>
                  <a:cubicBezTo>
                    <a:pt x="43" y="3"/>
                    <a:pt x="42" y="2"/>
                    <a:pt x="41" y="2"/>
                  </a:cubicBezTo>
                  <a:cubicBezTo>
                    <a:pt x="42" y="2"/>
                    <a:pt x="42" y="2"/>
                    <a:pt x="42" y="2"/>
                  </a:cubicBezTo>
                  <a:close/>
                  <a:moveTo>
                    <a:pt x="37" y="1"/>
                  </a:moveTo>
                  <a:cubicBezTo>
                    <a:pt x="38" y="1"/>
                    <a:pt x="39" y="1"/>
                    <a:pt x="40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8" y="2"/>
                    <a:pt x="37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lose/>
                  <a:moveTo>
                    <a:pt x="36" y="2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6" y="2"/>
                    <a:pt x="36" y="2"/>
                  </a:cubicBezTo>
                  <a:close/>
                  <a:moveTo>
                    <a:pt x="35" y="2"/>
                  </a:moveTo>
                  <a:cubicBezTo>
                    <a:pt x="35" y="2"/>
                    <a:pt x="35" y="2"/>
                    <a:pt x="35" y="2"/>
                  </a:cubicBezTo>
                  <a:cubicBezTo>
                    <a:pt x="34" y="2"/>
                    <a:pt x="33" y="2"/>
                    <a:pt x="32" y="2"/>
                  </a:cubicBezTo>
                  <a:cubicBezTo>
                    <a:pt x="33" y="2"/>
                    <a:pt x="34" y="2"/>
                    <a:pt x="35" y="2"/>
                  </a:cubicBezTo>
                  <a:close/>
                  <a:moveTo>
                    <a:pt x="26" y="5"/>
                  </a:moveTo>
                  <a:cubicBezTo>
                    <a:pt x="27" y="5"/>
                    <a:pt x="27" y="4"/>
                    <a:pt x="28" y="4"/>
                  </a:cubicBezTo>
                  <a:cubicBezTo>
                    <a:pt x="27" y="5"/>
                    <a:pt x="26" y="5"/>
                    <a:pt x="26" y="6"/>
                  </a:cubicBezTo>
                  <a:cubicBezTo>
                    <a:pt x="26" y="6"/>
                    <a:pt x="25" y="6"/>
                    <a:pt x="25" y="6"/>
                  </a:cubicBezTo>
                  <a:cubicBezTo>
                    <a:pt x="26" y="5"/>
                    <a:pt x="26" y="5"/>
                    <a:pt x="26" y="5"/>
                  </a:cubicBezTo>
                  <a:close/>
                  <a:moveTo>
                    <a:pt x="18" y="14"/>
                  </a:moveTo>
                  <a:cubicBezTo>
                    <a:pt x="18" y="14"/>
                    <a:pt x="18" y="14"/>
                    <a:pt x="19" y="13"/>
                  </a:cubicBezTo>
                  <a:cubicBezTo>
                    <a:pt x="18" y="14"/>
                    <a:pt x="18" y="15"/>
                    <a:pt x="18" y="15"/>
                  </a:cubicBezTo>
                  <a:cubicBezTo>
                    <a:pt x="18" y="15"/>
                    <a:pt x="18" y="15"/>
                    <a:pt x="17" y="16"/>
                  </a:cubicBezTo>
                  <a:cubicBezTo>
                    <a:pt x="18" y="15"/>
                    <a:pt x="18" y="15"/>
                    <a:pt x="18" y="14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8" y="16"/>
                  </a:cubicBezTo>
                  <a:cubicBezTo>
                    <a:pt x="18" y="16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6"/>
                  </a:cubicBezTo>
                  <a:close/>
                  <a:moveTo>
                    <a:pt x="16" y="22"/>
                  </a:moveTo>
                  <a:cubicBezTo>
                    <a:pt x="16" y="22"/>
                    <a:pt x="16" y="21"/>
                    <a:pt x="17" y="20"/>
                  </a:cubicBezTo>
                  <a:cubicBezTo>
                    <a:pt x="16" y="23"/>
                    <a:pt x="16" y="25"/>
                    <a:pt x="16" y="26"/>
                  </a:cubicBezTo>
                  <a:cubicBezTo>
                    <a:pt x="16" y="25"/>
                    <a:pt x="16" y="24"/>
                    <a:pt x="16" y="22"/>
                  </a:cubicBezTo>
                  <a:close/>
                  <a:moveTo>
                    <a:pt x="21" y="10"/>
                  </a:moveTo>
                  <a:cubicBezTo>
                    <a:pt x="21" y="9"/>
                    <a:pt x="22" y="9"/>
                    <a:pt x="22" y="8"/>
                  </a:cubicBezTo>
                  <a:cubicBezTo>
                    <a:pt x="22" y="8"/>
                    <a:pt x="23" y="7"/>
                    <a:pt x="24" y="7"/>
                  </a:cubicBezTo>
                  <a:cubicBezTo>
                    <a:pt x="23" y="8"/>
                    <a:pt x="22" y="9"/>
                    <a:pt x="21" y="10"/>
                  </a:cubicBezTo>
                  <a:close/>
                  <a:moveTo>
                    <a:pt x="39" y="2"/>
                  </a:moveTo>
                  <a:cubicBezTo>
                    <a:pt x="39" y="2"/>
                    <a:pt x="39" y="2"/>
                    <a:pt x="39" y="2"/>
                  </a:cubicBezTo>
                  <a:cubicBezTo>
                    <a:pt x="39" y="2"/>
                    <a:pt x="40" y="2"/>
                    <a:pt x="40" y="2"/>
                  </a:cubicBezTo>
                  <a:cubicBezTo>
                    <a:pt x="40" y="2"/>
                    <a:pt x="41" y="2"/>
                    <a:pt x="41" y="3"/>
                  </a:cubicBezTo>
                  <a:cubicBezTo>
                    <a:pt x="40" y="2"/>
                    <a:pt x="40" y="2"/>
                    <a:pt x="39" y="2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3302BE9D-1709-5214-001D-76B62C6A8A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76563" y="4708526"/>
              <a:ext cx="331788" cy="1096963"/>
            </a:xfrm>
            <a:custGeom>
              <a:avLst/>
              <a:gdLst/>
              <a:ahLst/>
              <a:cxnLst>
                <a:cxn ang="0">
                  <a:pos x="116" y="81"/>
                </a:cxn>
                <a:cxn ang="0">
                  <a:pos x="124" y="38"/>
                </a:cxn>
                <a:cxn ang="0">
                  <a:pos x="125" y="29"/>
                </a:cxn>
                <a:cxn ang="0">
                  <a:pos x="125" y="23"/>
                </a:cxn>
                <a:cxn ang="0">
                  <a:pos x="125" y="20"/>
                </a:cxn>
                <a:cxn ang="0">
                  <a:pos x="126" y="17"/>
                </a:cxn>
                <a:cxn ang="0">
                  <a:pos x="116" y="7"/>
                </a:cxn>
                <a:cxn ang="0">
                  <a:pos x="114" y="7"/>
                </a:cxn>
                <a:cxn ang="0">
                  <a:pos x="114" y="7"/>
                </a:cxn>
                <a:cxn ang="0">
                  <a:pos x="113" y="5"/>
                </a:cxn>
                <a:cxn ang="0">
                  <a:pos x="108" y="3"/>
                </a:cxn>
                <a:cxn ang="0">
                  <a:pos x="107" y="3"/>
                </a:cxn>
                <a:cxn ang="0">
                  <a:pos x="98" y="2"/>
                </a:cxn>
                <a:cxn ang="0">
                  <a:pos x="73" y="22"/>
                </a:cxn>
                <a:cxn ang="0">
                  <a:pos x="79" y="71"/>
                </a:cxn>
                <a:cxn ang="0">
                  <a:pos x="36" y="109"/>
                </a:cxn>
                <a:cxn ang="0">
                  <a:pos x="46" y="118"/>
                </a:cxn>
                <a:cxn ang="0">
                  <a:pos x="35" y="130"/>
                </a:cxn>
                <a:cxn ang="0">
                  <a:pos x="17" y="129"/>
                </a:cxn>
                <a:cxn ang="0">
                  <a:pos x="23" y="145"/>
                </a:cxn>
                <a:cxn ang="0">
                  <a:pos x="18" y="151"/>
                </a:cxn>
                <a:cxn ang="0">
                  <a:pos x="38" y="177"/>
                </a:cxn>
                <a:cxn ang="0">
                  <a:pos x="32" y="214"/>
                </a:cxn>
                <a:cxn ang="0">
                  <a:pos x="36" y="247"/>
                </a:cxn>
                <a:cxn ang="0">
                  <a:pos x="33" y="260"/>
                </a:cxn>
                <a:cxn ang="0">
                  <a:pos x="18" y="252"/>
                </a:cxn>
                <a:cxn ang="0">
                  <a:pos x="13" y="244"/>
                </a:cxn>
                <a:cxn ang="0">
                  <a:pos x="11" y="322"/>
                </a:cxn>
                <a:cxn ang="0">
                  <a:pos x="24" y="410"/>
                </a:cxn>
                <a:cxn ang="0">
                  <a:pos x="25" y="472"/>
                </a:cxn>
                <a:cxn ang="0">
                  <a:pos x="9" y="509"/>
                </a:cxn>
                <a:cxn ang="0">
                  <a:pos x="63" y="490"/>
                </a:cxn>
                <a:cxn ang="0">
                  <a:pos x="64" y="379"/>
                </a:cxn>
                <a:cxn ang="0">
                  <a:pos x="78" y="361"/>
                </a:cxn>
                <a:cxn ang="0">
                  <a:pos x="89" y="472"/>
                </a:cxn>
                <a:cxn ang="0">
                  <a:pos x="96" y="515"/>
                </a:cxn>
                <a:cxn ang="0">
                  <a:pos x="127" y="493"/>
                </a:cxn>
                <a:cxn ang="0">
                  <a:pos x="123" y="406"/>
                </a:cxn>
                <a:cxn ang="0">
                  <a:pos x="119" y="321"/>
                </a:cxn>
                <a:cxn ang="0">
                  <a:pos x="124" y="257"/>
                </a:cxn>
                <a:cxn ang="0">
                  <a:pos x="145" y="165"/>
                </a:cxn>
                <a:cxn ang="0">
                  <a:pos x="124" y="17"/>
                </a:cxn>
                <a:cxn ang="0">
                  <a:pos x="124" y="19"/>
                </a:cxn>
                <a:cxn ang="0">
                  <a:pos x="124" y="17"/>
                </a:cxn>
                <a:cxn ang="0">
                  <a:pos x="124" y="16"/>
                </a:cxn>
                <a:cxn ang="0">
                  <a:pos x="123" y="14"/>
                </a:cxn>
                <a:cxn ang="0">
                  <a:pos x="124" y="15"/>
                </a:cxn>
                <a:cxn ang="0">
                  <a:pos x="124" y="14"/>
                </a:cxn>
                <a:cxn ang="0">
                  <a:pos x="122" y="12"/>
                </a:cxn>
                <a:cxn ang="0">
                  <a:pos x="121" y="9"/>
                </a:cxn>
                <a:cxn ang="0">
                  <a:pos x="121" y="9"/>
                </a:cxn>
                <a:cxn ang="0">
                  <a:pos x="74" y="20"/>
                </a:cxn>
                <a:cxn ang="0">
                  <a:pos x="101" y="1"/>
                </a:cxn>
                <a:cxn ang="0">
                  <a:pos x="101" y="1"/>
                </a:cxn>
                <a:cxn ang="0">
                  <a:pos x="108" y="3"/>
                </a:cxn>
                <a:cxn ang="0">
                  <a:pos x="113" y="6"/>
                </a:cxn>
              </a:cxnLst>
              <a:rect l="0" t="0" r="r" b="b"/>
              <a:pathLst>
                <a:path w="156" h="516">
                  <a:moveTo>
                    <a:pt x="155" y="112"/>
                  </a:moveTo>
                  <a:cubicBezTo>
                    <a:pt x="153" y="105"/>
                    <a:pt x="148" y="94"/>
                    <a:pt x="145" y="91"/>
                  </a:cubicBezTo>
                  <a:cubicBezTo>
                    <a:pt x="142" y="88"/>
                    <a:pt x="138" y="88"/>
                    <a:pt x="134" y="87"/>
                  </a:cubicBezTo>
                  <a:cubicBezTo>
                    <a:pt x="131" y="87"/>
                    <a:pt x="125" y="86"/>
                    <a:pt x="123" y="83"/>
                  </a:cubicBezTo>
                  <a:cubicBezTo>
                    <a:pt x="121" y="80"/>
                    <a:pt x="120" y="78"/>
                    <a:pt x="116" y="81"/>
                  </a:cubicBezTo>
                  <a:cubicBezTo>
                    <a:pt x="114" y="77"/>
                    <a:pt x="114" y="71"/>
                    <a:pt x="114" y="69"/>
                  </a:cubicBezTo>
                  <a:cubicBezTo>
                    <a:pt x="115" y="66"/>
                    <a:pt x="118" y="61"/>
                    <a:pt x="118" y="58"/>
                  </a:cubicBezTo>
                  <a:cubicBezTo>
                    <a:pt x="121" y="58"/>
                    <a:pt x="124" y="56"/>
                    <a:pt x="124" y="53"/>
                  </a:cubicBezTo>
                  <a:cubicBezTo>
                    <a:pt x="125" y="50"/>
                    <a:pt x="125" y="48"/>
                    <a:pt x="125" y="46"/>
                  </a:cubicBezTo>
                  <a:cubicBezTo>
                    <a:pt x="126" y="44"/>
                    <a:pt x="127" y="37"/>
                    <a:pt x="124" y="38"/>
                  </a:cubicBezTo>
                  <a:cubicBezTo>
                    <a:pt x="124" y="36"/>
                    <a:pt x="125" y="33"/>
                    <a:pt x="125" y="30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2"/>
                    <a:pt x="125" y="33"/>
                    <a:pt x="124" y="34"/>
                  </a:cubicBezTo>
                  <a:cubicBezTo>
                    <a:pt x="125" y="33"/>
                    <a:pt x="125" y="32"/>
                    <a:pt x="125" y="31"/>
                  </a:cubicBezTo>
                  <a:cubicBezTo>
                    <a:pt x="126" y="31"/>
                    <a:pt x="125" y="30"/>
                    <a:pt x="125" y="29"/>
                  </a:cubicBezTo>
                  <a:cubicBezTo>
                    <a:pt x="125" y="27"/>
                    <a:pt x="125" y="25"/>
                    <a:pt x="125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6" y="25"/>
                    <a:pt x="126" y="26"/>
                    <a:pt x="126" y="28"/>
                  </a:cubicBezTo>
                  <a:cubicBezTo>
                    <a:pt x="126" y="27"/>
                    <a:pt x="126" y="25"/>
                    <a:pt x="126" y="24"/>
                  </a:cubicBezTo>
                  <a:cubicBezTo>
                    <a:pt x="126" y="24"/>
                    <a:pt x="125" y="23"/>
                    <a:pt x="125" y="23"/>
                  </a:cubicBezTo>
                  <a:cubicBezTo>
                    <a:pt x="125" y="23"/>
                    <a:pt x="125" y="22"/>
                    <a:pt x="125" y="22"/>
                  </a:cubicBezTo>
                  <a:cubicBezTo>
                    <a:pt x="125" y="21"/>
                    <a:pt x="125" y="20"/>
                    <a:pt x="124" y="19"/>
                  </a:cubicBezTo>
                  <a:cubicBezTo>
                    <a:pt x="124" y="20"/>
                    <a:pt x="125" y="20"/>
                    <a:pt x="125" y="20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5" y="20"/>
                    <a:pt x="126" y="21"/>
                    <a:pt x="126" y="22"/>
                  </a:cubicBezTo>
                  <a:cubicBezTo>
                    <a:pt x="126" y="21"/>
                    <a:pt x="126" y="20"/>
                    <a:pt x="125" y="19"/>
                  </a:cubicBezTo>
                  <a:cubicBezTo>
                    <a:pt x="125" y="19"/>
                    <a:pt x="125" y="18"/>
                    <a:pt x="124" y="17"/>
                  </a:cubicBezTo>
                  <a:cubicBezTo>
                    <a:pt x="124" y="17"/>
                    <a:pt x="124" y="16"/>
                    <a:pt x="125" y="16"/>
                  </a:cubicBezTo>
                  <a:cubicBezTo>
                    <a:pt x="125" y="16"/>
                    <a:pt x="125" y="17"/>
                    <a:pt x="126" y="17"/>
                  </a:cubicBezTo>
                  <a:cubicBezTo>
                    <a:pt x="125" y="17"/>
                    <a:pt x="125" y="16"/>
                    <a:pt x="125" y="16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3"/>
                    <a:pt x="124" y="12"/>
                    <a:pt x="122" y="11"/>
                  </a:cubicBezTo>
                  <a:cubicBezTo>
                    <a:pt x="122" y="10"/>
                    <a:pt x="122" y="10"/>
                    <a:pt x="122" y="9"/>
                  </a:cubicBezTo>
                  <a:cubicBezTo>
                    <a:pt x="121" y="7"/>
                    <a:pt x="118" y="6"/>
                    <a:pt x="116" y="7"/>
                  </a:cubicBezTo>
                  <a:cubicBezTo>
                    <a:pt x="116" y="7"/>
                    <a:pt x="117" y="6"/>
                    <a:pt x="117" y="6"/>
                  </a:cubicBezTo>
                  <a:cubicBezTo>
                    <a:pt x="118" y="5"/>
                    <a:pt x="120" y="5"/>
                    <a:pt x="122" y="5"/>
                  </a:cubicBezTo>
                  <a:cubicBezTo>
                    <a:pt x="120" y="5"/>
                    <a:pt x="118" y="5"/>
                    <a:pt x="117" y="6"/>
                  </a:cubicBezTo>
                  <a:cubicBezTo>
                    <a:pt x="116" y="6"/>
                    <a:pt x="115" y="7"/>
                    <a:pt x="115" y="7"/>
                  </a:cubicBezTo>
                  <a:cubicBezTo>
                    <a:pt x="115" y="7"/>
                    <a:pt x="115" y="7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6"/>
                    <a:pt x="116" y="5"/>
                    <a:pt x="117" y="5"/>
                  </a:cubicBezTo>
                  <a:cubicBezTo>
                    <a:pt x="116" y="5"/>
                    <a:pt x="115" y="6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6"/>
                    <a:pt x="114" y="5"/>
                    <a:pt x="114" y="4"/>
                  </a:cubicBezTo>
                  <a:cubicBezTo>
                    <a:pt x="114" y="5"/>
                    <a:pt x="114" y="6"/>
                    <a:pt x="114" y="6"/>
                  </a:cubicBezTo>
                  <a:cubicBezTo>
                    <a:pt x="114" y="6"/>
                    <a:pt x="114" y="5"/>
                    <a:pt x="113" y="5"/>
                  </a:cubicBezTo>
                  <a:cubicBezTo>
                    <a:pt x="113" y="3"/>
                    <a:pt x="111" y="2"/>
                    <a:pt x="110" y="1"/>
                  </a:cubicBezTo>
                  <a:cubicBezTo>
                    <a:pt x="111" y="2"/>
                    <a:pt x="113" y="3"/>
                    <a:pt x="113" y="5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12" y="4"/>
                    <a:pt x="110" y="3"/>
                    <a:pt x="108" y="3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8" y="3"/>
                    <a:pt x="108" y="2"/>
                    <a:pt x="108" y="2"/>
                  </a:cubicBezTo>
                  <a:cubicBezTo>
                    <a:pt x="107" y="2"/>
                    <a:pt x="106" y="1"/>
                    <a:pt x="105" y="1"/>
                  </a:cubicBezTo>
                  <a:cubicBezTo>
                    <a:pt x="106" y="1"/>
                    <a:pt x="107" y="2"/>
                    <a:pt x="107" y="3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5" y="2"/>
                    <a:pt x="104" y="1"/>
                    <a:pt x="102" y="1"/>
                  </a:cubicBezTo>
                  <a:cubicBezTo>
                    <a:pt x="102" y="1"/>
                    <a:pt x="101" y="1"/>
                    <a:pt x="101" y="1"/>
                  </a:cubicBezTo>
                  <a:cubicBezTo>
                    <a:pt x="99" y="1"/>
                    <a:pt x="98" y="0"/>
                    <a:pt x="97" y="1"/>
                  </a:cubicBezTo>
                  <a:cubicBezTo>
                    <a:pt x="98" y="1"/>
                    <a:pt x="99" y="1"/>
                    <a:pt x="100" y="1"/>
                  </a:cubicBezTo>
                  <a:cubicBezTo>
                    <a:pt x="100" y="1"/>
                    <a:pt x="99" y="1"/>
                    <a:pt x="98" y="2"/>
                  </a:cubicBezTo>
                  <a:cubicBezTo>
                    <a:pt x="95" y="2"/>
                    <a:pt x="91" y="3"/>
                    <a:pt x="87" y="5"/>
                  </a:cubicBezTo>
                  <a:cubicBezTo>
                    <a:pt x="83" y="7"/>
                    <a:pt x="79" y="10"/>
                    <a:pt x="77" y="14"/>
                  </a:cubicBezTo>
                  <a:cubicBezTo>
                    <a:pt x="76" y="14"/>
                    <a:pt x="75" y="15"/>
                    <a:pt x="75" y="17"/>
                  </a:cubicBezTo>
                  <a:cubicBezTo>
                    <a:pt x="74" y="18"/>
                    <a:pt x="74" y="19"/>
                    <a:pt x="74" y="20"/>
                  </a:cubicBezTo>
                  <a:cubicBezTo>
                    <a:pt x="74" y="21"/>
                    <a:pt x="74" y="21"/>
                    <a:pt x="73" y="22"/>
                  </a:cubicBezTo>
                  <a:cubicBezTo>
                    <a:pt x="73" y="26"/>
                    <a:pt x="72" y="31"/>
                    <a:pt x="72" y="34"/>
                  </a:cubicBezTo>
                  <a:cubicBezTo>
                    <a:pt x="71" y="33"/>
                    <a:pt x="69" y="35"/>
                    <a:pt x="70" y="37"/>
                  </a:cubicBezTo>
                  <a:cubicBezTo>
                    <a:pt x="70" y="39"/>
                    <a:pt x="71" y="43"/>
                    <a:pt x="70" y="46"/>
                  </a:cubicBezTo>
                  <a:cubicBezTo>
                    <a:pt x="70" y="49"/>
                    <a:pt x="70" y="55"/>
                    <a:pt x="74" y="54"/>
                  </a:cubicBezTo>
                  <a:cubicBezTo>
                    <a:pt x="74" y="61"/>
                    <a:pt x="75" y="68"/>
                    <a:pt x="79" y="71"/>
                  </a:cubicBezTo>
                  <a:cubicBezTo>
                    <a:pt x="79" y="77"/>
                    <a:pt x="80" y="81"/>
                    <a:pt x="79" y="85"/>
                  </a:cubicBezTo>
                  <a:cubicBezTo>
                    <a:pt x="76" y="85"/>
                    <a:pt x="74" y="87"/>
                    <a:pt x="71" y="88"/>
                  </a:cubicBezTo>
                  <a:cubicBezTo>
                    <a:pt x="68" y="89"/>
                    <a:pt x="61" y="92"/>
                    <a:pt x="58" y="94"/>
                  </a:cubicBezTo>
                  <a:cubicBezTo>
                    <a:pt x="54" y="96"/>
                    <a:pt x="45" y="101"/>
                    <a:pt x="42" y="103"/>
                  </a:cubicBezTo>
                  <a:cubicBezTo>
                    <a:pt x="39" y="104"/>
                    <a:pt x="37" y="107"/>
                    <a:pt x="36" y="109"/>
                  </a:cubicBezTo>
                  <a:cubicBezTo>
                    <a:pt x="35" y="110"/>
                    <a:pt x="32" y="116"/>
                    <a:pt x="32" y="118"/>
                  </a:cubicBezTo>
                  <a:cubicBezTo>
                    <a:pt x="32" y="118"/>
                    <a:pt x="34" y="119"/>
                    <a:pt x="35" y="120"/>
                  </a:cubicBezTo>
                  <a:cubicBezTo>
                    <a:pt x="35" y="117"/>
                    <a:pt x="38" y="114"/>
                    <a:pt x="39" y="114"/>
                  </a:cubicBezTo>
                  <a:cubicBezTo>
                    <a:pt x="41" y="113"/>
                    <a:pt x="43" y="113"/>
                    <a:pt x="44" y="113"/>
                  </a:cubicBezTo>
                  <a:cubicBezTo>
                    <a:pt x="45" y="114"/>
                    <a:pt x="47" y="115"/>
                    <a:pt x="46" y="118"/>
                  </a:cubicBezTo>
                  <a:cubicBezTo>
                    <a:pt x="46" y="120"/>
                    <a:pt x="45" y="120"/>
                    <a:pt x="45" y="120"/>
                  </a:cubicBezTo>
                  <a:cubicBezTo>
                    <a:pt x="44" y="121"/>
                    <a:pt x="43" y="121"/>
                    <a:pt x="43" y="121"/>
                  </a:cubicBezTo>
                  <a:cubicBezTo>
                    <a:pt x="42" y="122"/>
                    <a:pt x="42" y="125"/>
                    <a:pt x="39" y="125"/>
                  </a:cubicBezTo>
                  <a:cubicBezTo>
                    <a:pt x="39" y="127"/>
                    <a:pt x="41" y="131"/>
                    <a:pt x="40" y="134"/>
                  </a:cubicBezTo>
                  <a:cubicBezTo>
                    <a:pt x="39" y="132"/>
                    <a:pt x="37" y="131"/>
                    <a:pt x="35" y="130"/>
                  </a:cubicBezTo>
                  <a:cubicBezTo>
                    <a:pt x="34" y="129"/>
                    <a:pt x="32" y="128"/>
                    <a:pt x="31" y="127"/>
                  </a:cubicBezTo>
                  <a:cubicBezTo>
                    <a:pt x="29" y="127"/>
                    <a:pt x="28" y="126"/>
                    <a:pt x="27" y="126"/>
                  </a:cubicBezTo>
                  <a:cubicBezTo>
                    <a:pt x="25" y="126"/>
                    <a:pt x="24" y="127"/>
                    <a:pt x="24" y="129"/>
                  </a:cubicBezTo>
                  <a:cubicBezTo>
                    <a:pt x="23" y="128"/>
                    <a:pt x="22" y="127"/>
                    <a:pt x="20" y="127"/>
                  </a:cubicBezTo>
                  <a:cubicBezTo>
                    <a:pt x="19" y="127"/>
                    <a:pt x="18" y="128"/>
                    <a:pt x="17" y="129"/>
                  </a:cubicBezTo>
                  <a:cubicBezTo>
                    <a:pt x="16" y="130"/>
                    <a:pt x="14" y="132"/>
                    <a:pt x="14" y="133"/>
                  </a:cubicBezTo>
                  <a:cubicBezTo>
                    <a:pt x="13" y="133"/>
                    <a:pt x="10" y="133"/>
                    <a:pt x="10" y="136"/>
                  </a:cubicBezTo>
                  <a:cubicBezTo>
                    <a:pt x="9" y="137"/>
                    <a:pt x="11" y="137"/>
                    <a:pt x="12" y="138"/>
                  </a:cubicBezTo>
                  <a:cubicBezTo>
                    <a:pt x="13" y="139"/>
                    <a:pt x="16" y="140"/>
                    <a:pt x="18" y="140"/>
                  </a:cubicBezTo>
                  <a:cubicBezTo>
                    <a:pt x="19" y="142"/>
                    <a:pt x="23" y="144"/>
                    <a:pt x="23" y="145"/>
                  </a:cubicBezTo>
                  <a:cubicBezTo>
                    <a:pt x="22" y="145"/>
                    <a:pt x="21" y="146"/>
                    <a:pt x="19" y="146"/>
                  </a:cubicBezTo>
                  <a:cubicBezTo>
                    <a:pt x="17" y="146"/>
                    <a:pt x="14" y="147"/>
                    <a:pt x="13" y="148"/>
                  </a:cubicBezTo>
                  <a:cubicBezTo>
                    <a:pt x="12" y="148"/>
                    <a:pt x="10" y="149"/>
                    <a:pt x="9" y="149"/>
                  </a:cubicBezTo>
                  <a:cubicBezTo>
                    <a:pt x="10" y="150"/>
                    <a:pt x="13" y="150"/>
                    <a:pt x="14" y="151"/>
                  </a:cubicBezTo>
                  <a:cubicBezTo>
                    <a:pt x="16" y="151"/>
                    <a:pt x="17" y="151"/>
                    <a:pt x="18" y="151"/>
                  </a:cubicBezTo>
                  <a:cubicBezTo>
                    <a:pt x="19" y="151"/>
                    <a:pt x="22" y="151"/>
                    <a:pt x="23" y="151"/>
                  </a:cubicBezTo>
                  <a:cubicBezTo>
                    <a:pt x="25" y="153"/>
                    <a:pt x="32" y="159"/>
                    <a:pt x="35" y="161"/>
                  </a:cubicBezTo>
                  <a:cubicBezTo>
                    <a:pt x="38" y="162"/>
                    <a:pt x="39" y="163"/>
                    <a:pt x="40" y="163"/>
                  </a:cubicBezTo>
                  <a:cubicBezTo>
                    <a:pt x="39" y="167"/>
                    <a:pt x="40" y="171"/>
                    <a:pt x="39" y="172"/>
                  </a:cubicBezTo>
                  <a:cubicBezTo>
                    <a:pt x="39" y="174"/>
                    <a:pt x="37" y="176"/>
                    <a:pt x="38" y="177"/>
                  </a:cubicBezTo>
                  <a:cubicBezTo>
                    <a:pt x="38" y="178"/>
                    <a:pt x="38" y="181"/>
                    <a:pt x="37" y="184"/>
                  </a:cubicBezTo>
                  <a:cubicBezTo>
                    <a:pt x="36" y="186"/>
                    <a:pt x="34" y="188"/>
                    <a:pt x="35" y="189"/>
                  </a:cubicBezTo>
                  <a:cubicBezTo>
                    <a:pt x="36" y="190"/>
                    <a:pt x="40" y="193"/>
                    <a:pt x="39" y="195"/>
                  </a:cubicBezTo>
                  <a:cubicBezTo>
                    <a:pt x="37" y="196"/>
                    <a:pt x="37" y="199"/>
                    <a:pt x="34" y="201"/>
                  </a:cubicBezTo>
                  <a:cubicBezTo>
                    <a:pt x="34" y="204"/>
                    <a:pt x="33" y="213"/>
                    <a:pt x="32" y="214"/>
                  </a:cubicBezTo>
                  <a:cubicBezTo>
                    <a:pt x="32" y="215"/>
                    <a:pt x="30" y="227"/>
                    <a:pt x="30" y="236"/>
                  </a:cubicBezTo>
                  <a:cubicBezTo>
                    <a:pt x="31" y="235"/>
                    <a:pt x="32" y="237"/>
                    <a:pt x="32" y="237"/>
                  </a:cubicBezTo>
                  <a:cubicBezTo>
                    <a:pt x="32" y="238"/>
                    <a:pt x="31" y="240"/>
                    <a:pt x="32" y="240"/>
                  </a:cubicBezTo>
                  <a:cubicBezTo>
                    <a:pt x="33" y="240"/>
                    <a:pt x="34" y="243"/>
                    <a:pt x="34" y="244"/>
                  </a:cubicBezTo>
                  <a:cubicBezTo>
                    <a:pt x="34" y="244"/>
                    <a:pt x="36" y="246"/>
                    <a:pt x="36" y="247"/>
                  </a:cubicBezTo>
                  <a:cubicBezTo>
                    <a:pt x="37" y="248"/>
                    <a:pt x="38" y="250"/>
                    <a:pt x="39" y="250"/>
                  </a:cubicBezTo>
                  <a:cubicBezTo>
                    <a:pt x="40" y="250"/>
                    <a:pt x="42" y="251"/>
                    <a:pt x="42" y="253"/>
                  </a:cubicBezTo>
                  <a:cubicBezTo>
                    <a:pt x="42" y="254"/>
                    <a:pt x="43" y="255"/>
                    <a:pt x="44" y="255"/>
                  </a:cubicBezTo>
                  <a:cubicBezTo>
                    <a:pt x="44" y="255"/>
                    <a:pt x="45" y="257"/>
                    <a:pt x="43" y="258"/>
                  </a:cubicBezTo>
                  <a:cubicBezTo>
                    <a:pt x="41" y="259"/>
                    <a:pt x="35" y="260"/>
                    <a:pt x="33" y="260"/>
                  </a:cubicBezTo>
                  <a:cubicBezTo>
                    <a:pt x="31" y="260"/>
                    <a:pt x="24" y="261"/>
                    <a:pt x="22" y="260"/>
                  </a:cubicBezTo>
                  <a:cubicBezTo>
                    <a:pt x="21" y="261"/>
                    <a:pt x="19" y="261"/>
                    <a:pt x="19" y="261"/>
                  </a:cubicBezTo>
                  <a:cubicBezTo>
                    <a:pt x="18" y="261"/>
                    <a:pt x="18" y="259"/>
                    <a:pt x="18" y="258"/>
                  </a:cubicBezTo>
                  <a:cubicBezTo>
                    <a:pt x="18" y="257"/>
                    <a:pt x="18" y="256"/>
                    <a:pt x="18" y="256"/>
                  </a:cubicBezTo>
                  <a:cubicBezTo>
                    <a:pt x="18" y="255"/>
                    <a:pt x="17" y="253"/>
                    <a:pt x="18" y="252"/>
                  </a:cubicBezTo>
                  <a:cubicBezTo>
                    <a:pt x="17" y="251"/>
                    <a:pt x="17" y="248"/>
                    <a:pt x="17" y="247"/>
                  </a:cubicBezTo>
                  <a:cubicBezTo>
                    <a:pt x="18" y="246"/>
                    <a:pt x="18" y="243"/>
                    <a:pt x="19" y="242"/>
                  </a:cubicBezTo>
                  <a:cubicBezTo>
                    <a:pt x="19" y="241"/>
                    <a:pt x="17" y="239"/>
                    <a:pt x="18" y="238"/>
                  </a:cubicBezTo>
                  <a:cubicBezTo>
                    <a:pt x="18" y="237"/>
                    <a:pt x="17" y="235"/>
                    <a:pt x="16" y="234"/>
                  </a:cubicBezTo>
                  <a:cubicBezTo>
                    <a:pt x="15" y="236"/>
                    <a:pt x="14" y="242"/>
                    <a:pt x="13" y="244"/>
                  </a:cubicBezTo>
                  <a:cubicBezTo>
                    <a:pt x="12" y="247"/>
                    <a:pt x="9" y="256"/>
                    <a:pt x="9" y="258"/>
                  </a:cubicBezTo>
                  <a:cubicBezTo>
                    <a:pt x="9" y="259"/>
                    <a:pt x="10" y="260"/>
                    <a:pt x="12" y="261"/>
                  </a:cubicBezTo>
                  <a:cubicBezTo>
                    <a:pt x="11" y="267"/>
                    <a:pt x="11" y="283"/>
                    <a:pt x="11" y="288"/>
                  </a:cubicBezTo>
                  <a:cubicBezTo>
                    <a:pt x="11" y="292"/>
                    <a:pt x="10" y="305"/>
                    <a:pt x="10" y="310"/>
                  </a:cubicBezTo>
                  <a:cubicBezTo>
                    <a:pt x="11" y="314"/>
                    <a:pt x="11" y="320"/>
                    <a:pt x="11" y="322"/>
                  </a:cubicBezTo>
                  <a:cubicBezTo>
                    <a:pt x="11" y="325"/>
                    <a:pt x="12" y="332"/>
                    <a:pt x="12" y="335"/>
                  </a:cubicBezTo>
                  <a:cubicBezTo>
                    <a:pt x="12" y="337"/>
                    <a:pt x="12" y="347"/>
                    <a:pt x="14" y="350"/>
                  </a:cubicBezTo>
                  <a:cubicBezTo>
                    <a:pt x="13" y="361"/>
                    <a:pt x="13" y="368"/>
                    <a:pt x="14" y="373"/>
                  </a:cubicBezTo>
                  <a:cubicBezTo>
                    <a:pt x="15" y="378"/>
                    <a:pt x="17" y="391"/>
                    <a:pt x="19" y="397"/>
                  </a:cubicBezTo>
                  <a:cubicBezTo>
                    <a:pt x="20" y="403"/>
                    <a:pt x="24" y="406"/>
                    <a:pt x="24" y="410"/>
                  </a:cubicBezTo>
                  <a:cubicBezTo>
                    <a:pt x="24" y="413"/>
                    <a:pt x="26" y="421"/>
                    <a:pt x="27" y="423"/>
                  </a:cubicBezTo>
                  <a:cubicBezTo>
                    <a:pt x="29" y="425"/>
                    <a:pt x="29" y="431"/>
                    <a:pt x="29" y="434"/>
                  </a:cubicBezTo>
                  <a:cubicBezTo>
                    <a:pt x="28" y="436"/>
                    <a:pt x="27" y="447"/>
                    <a:pt x="26" y="452"/>
                  </a:cubicBezTo>
                  <a:cubicBezTo>
                    <a:pt x="25" y="457"/>
                    <a:pt x="25" y="463"/>
                    <a:pt x="24" y="465"/>
                  </a:cubicBezTo>
                  <a:cubicBezTo>
                    <a:pt x="23" y="467"/>
                    <a:pt x="24" y="470"/>
                    <a:pt x="25" y="472"/>
                  </a:cubicBezTo>
                  <a:cubicBezTo>
                    <a:pt x="26" y="473"/>
                    <a:pt x="26" y="478"/>
                    <a:pt x="25" y="480"/>
                  </a:cubicBezTo>
                  <a:cubicBezTo>
                    <a:pt x="23" y="481"/>
                    <a:pt x="21" y="482"/>
                    <a:pt x="20" y="485"/>
                  </a:cubicBezTo>
                  <a:cubicBezTo>
                    <a:pt x="16" y="492"/>
                    <a:pt x="7" y="493"/>
                    <a:pt x="5" y="497"/>
                  </a:cubicBezTo>
                  <a:cubicBezTo>
                    <a:pt x="2" y="497"/>
                    <a:pt x="0" y="500"/>
                    <a:pt x="0" y="503"/>
                  </a:cubicBezTo>
                  <a:cubicBezTo>
                    <a:pt x="1" y="506"/>
                    <a:pt x="5" y="508"/>
                    <a:pt x="9" y="509"/>
                  </a:cubicBezTo>
                  <a:cubicBezTo>
                    <a:pt x="12" y="509"/>
                    <a:pt x="21" y="510"/>
                    <a:pt x="27" y="508"/>
                  </a:cubicBezTo>
                  <a:cubicBezTo>
                    <a:pt x="33" y="506"/>
                    <a:pt x="40" y="502"/>
                    <a:pt x="42" y="501"/>
                  </a:cubicBezTo>
                  <a:cubicBezTo>
                    <a:pt x="43" y="501"/>
                    <a:pt x="53" y="503"/>
                    <a:pt x="57" y="502"/>
                  </a:cubicBezTo>
                  <a:cubicBezTo>
                    <a:pt x="61" y="501"/>
                    <a:pt x="64" y="499"/>
                    <a:pt x="64" y="497"/>
                  </a:cubicBezTo>
                  <a:cubicBezTo>
                    <a:pt x="64" y="494"/>
                    <a:pt x="64" y="492"/>
                    <a:pt x="63" y="490"/>
                  </a:cubicBezTo>
                  <a:cubicBezTo>
                    <a:pt x="63" y="486"/>
                    <a:pt x="62" y="482"/>
                    <a:pt x="62" y="479"/>
                  </a:cubicBezTo>
                  <a:cubicBezTo>
                    <a:pt x="62" y="476"/>
                    <a:pt x="67" y="474"/>
                    <a:pt x="68" y="470"/>
                  </a:cubicBezTo>
                  <a:cubicBezTo>
                    <a:pt x="68" y="465"/>
                    <a:pt x="66" y="445"/>
                    <a:pt x="66" y="431"/>
                  </a:cubicBezTo>
                  <a:cubicBezTo>
                    <a:pt x="65" y="416"/>
                    <a:pt x="66" y="399"/>
                    <a:pt x="66" y="396"/>
                  </a:cubicBezTo>
                  <a:cubicBezTo>
                    <a:pt x="65" y="393"/>
                    <a:pt x="63" y="383"/>
                    <a:pt x="64" y="379"/>
                  </a:cubicBezTo>
                  <a:cubicBezTo>
                    <a:pt x="65" y="375"/>
                    <a:pt x="66" y="362"/>
                    <a:pt x="65" y="358"/>
                  </a:cubicBezTo>
                  <a:cubicBezTo>
                    <a:pt x="64" y="355"/>
                    <a:pt x="65" y="333"/>
                    <a:pt x="66" y="328"/>
                  </a:cubicBezTo>
                  <a:cubicBezTo>
                    <a:pt x="70" y="336"/>
                    <a:pt x="71" y="339"/>
                    <a:pt x="72" y="342"/>
                  </a:cubicBezTo>
                  <a:cubicBezTo>
                    <a:pt x="72" y="345"/>
                    <a:pt x="73" y="351"/>
                    <a:pt x="75" y="354"/>
                  </a:cubicBezTo>
                  <a:cubicBezTo>
                    <a:pt x="76" y="357"/>
                    <a:pt x="78" y="358"/>
                    <a:pt x="78" y="361"/>
                  </a:cubicBezTo>
                  <a:cubicBezTo>
                    <a:pt x="78" y="364"/>
                    <a:pt x="78" y="372"/>
                    <a:pt x="81" y="375"/>
                  </a:cubicBezTo>
                  <a:cubicBezTo>
                    <a:pt x="81" y="389"/>
                    <a:pt x="81" y="397"/>
                    <a:pt x="83" y="400"/>
                  </a:cubicBezTo>
                  <a:cubicBezTo>
                    <a:pt x="84" y="404"/>
                    <a:pt x="87" y="408"/>
                    <a:pt x="86" y="418"/>
                  </a:cubicBezTo>
                  <a:cubicBezTo>
                    <a:pt x="86" y="427"/>
                    <a:pt x="84" y="448"/>
                    <a:pt x="84" y="453"/>
                  </a:cubicBezTo>
                  <a:cubicBezTo>
                    <a:pt x="83" y="458"/>
                    <a:pt x="88" y="470"/>
                    <a:pt x="89" y="472"/>
                  </a:cubicBezTo>
                  <a:cubicBezTo>
                    <a:pt x="91" y="474"/>
                    <a:pt x="94" y="476"/>
                    <a:pt x="93" y="479"/>
                  </a:cubicBezTo>
                  <a:cubicBezTo>
                    <a:pt x="92" y="482"/>
                    <a:pt x="89" y="485"/>
                    <a:pt x="91" y="488"/>
                  </a:cubicBezTo>
                  <a:cubicBezTo>
                    <a:pt x="93" y="491"/>
                    <a:pt x="94" y="494"/>
                    <a:pt x="96" y="494"/>
                  </a:cubicBezTo>
                  <a:cubicBezTo>
                    <a:pt x="96" y="497"/>
                    <a:pt x="95" y="505"/>
                    <a:pt x="96" y="507"/>
                  </a:cubicBezTo>
                  <a:cubicBezTo>
                    <a:pt x="93" y="510"/>
                    <a:pt x="93" y="515"/>
                    <a:pt x="96" y="515"/>
                  </a:cubicBezTo>
                  <a:cubicBezTo>
                    <a:pt x="99" y="516"/>
                    <a:pt x="107" y="516"/>
                    <a:pt x="111" y="516"/>
                  </a:cubicBezTo>
                  <a:cubicBezTo>
                    <a:pt x="114" y="516"/>
                    <a:pt x="125" y="516"/>
                    <a:pt x="126" y="514"/>
                  </a:cubicBezTo>
                  <a:cubicBezTo>
                    <a:pt x="128" y="512"/>
                    <a:pt x="128" y="509"/>
                    <a:pt x="128" y="508"/>
                  </a:cubicBezTo>
                  <a:cubicBezTo>
                    <a:pt x="127" y="506"/>
                    <a:pt x="125" y="500"/>
                    <a:pt x="125" y="498"/>
                  </a:cubicBezTo>
                  <a:cubicBezTo>
                    <a:pt x="127" y="498"/>
                    <a:pt x="127" y="494"/>
                    <a:pt x="127" y="493"/>
                  </a:cubicBezTo>
                  <a:cubicBezTo>
                    <a:pt x="127" y="491"/>
                    <a:pt x="130" y="484"/>
                    <a:pt x="129" y="482"/>
                  </a:cubicBezTo>
                  <a:cubicBezTo>
                    <a:pt x="131" y="478"/>
                    <a:pt x="134" y="474"/>
                    <a:pt x="132" y="471"/>
                  </a:cubicBezTo>
                  <a:cubicBezTo>
                    <a:pt x="129" y="469"/>
                    <a:pt x="131" y="466"/>
                    <a:pt x="130" y="463"/>
                  </a:cubicBezTo>
                  <a:cubicBezTo>
                    <a:pt x="129" y="461"/>
                    <a:pt x="127" y="433"/>
                    <a:pt x="126" y="424"/>
                  </a:cubicBezTo>
                  <a:cubicBezTo>
                    <a:pt x="125" y="415"/>
                    <a:pt x="125" y="408"/>
                    <a:pt x="123" y="406"/>
                  </a:cubicBezTo>
                  <a:cubicBezTo>
                    <a:pt x="122" y="403"/>
                    <a:pt x="121" y="399"/>
                    <a:pt x="122" y="397"/>
                  </a:cubicBezTo>
                  <a:cubicBezTo>
                    <a:pt x="122" y="395"/>
                    <a:pt x="122" y="393"/>
                    <a:pt x="121" y="391"/>
                  </a:cubicBezTo>
                  <a:cubicBezTo>
                    <a:pt x="119" y="389"/>
                    <a:pt x="117" y="378"/>
                    <a:pt x="117" y="375"/>
                  </a:cubicBezTo>
                  <a:cubicBezTo>
                    <a:pt x="117" y="373"/>
                    <a:pt x="116" y="351"/>
                    <a:pt x="116" y="344"/>
                  </a:cubicBezTo>
                  <a:cubicBezTo>
                    <a:pt x="116" y="338"/>
                    <a:pt x="117" y="327"/>
                    <a:pt x="119" y="321"/>
                  </a:cubicBezTo>
                  <a:cubicBezTo>
                    <a:pt x="121" y="315"/>
                    <a:pt x="123" y="307"/>
                    <a:pt x="120" y="305"/>
                  </a:cubicBezTo>
                  <a:cubicBezTo>
                    <a:pt x="118" y="302"/>
                    <a:pt x="117" y="299"/>
                    <a:pt x="117" y="296"/>
                  </a:cubicBezTo>
                  <a:cubicBezTo>
                    <a:pt x="118" y="293"/>
                    <a:pt x="120" y="283"/>
                    <a:pt x="121" y="282"/>
                  </a:cubicBezTo>
                  <a:cubicBezTo>
                    <a:pt x="121" y="280"/>
                    <a:pt x="124" y="277"/>
                    <a:pt x="120" y="266"/>
                  </a:cubicBezTo>
                  <a:cubicBezTo>
                    <a:pt x="123" y="264"/>
                    <a:pt x="124" y="259"/>
                    <a:pt x="124" y="257"/>
                  </a:cubicBezTo>
                  <a:cubicBezTo>
                    <a:pt x="123" y="254"/>
                    <a:pt x="122" y="254"/>
                    <a:pt x="123" y="251"/>
                  </a:cubicBezTo>
                  <a:cubicBezTo>
                    <a:pt x="124" y="249"/>
                    <a:pt x="126" y="244"/>
                    <a:pt x="125" y="240"/>
                  </a:cubicBezTo>
                  <a:cubicBezTo>
                    <a:pt x="124" y="236"/>
                    <a:pt x="124" y="230"/>
                    <a:pt x="124" y="225"/>
                  </a:cubicBezTo>
                  <a:cubicBezTo>
                    <a:pt x="124" y="219"/>
                    <a:pt x="130" y="184"/>
                    <a:pt x="134" y="170"/>
                  </a:cubicBezTo>
                  <a:cubicBezTo>
                    <a:pt x="141" y="170"/>
                    <a:pt x="145" y="167"/>
                    <a:pt x="145" y="165"/>
                  </a:cubicBezTo>
                  <a:cubicBezTo>
                    <a:pt x="146" y="164"/>
                    <a:pt x="147" y="153"/>
                    <a:pt x="148" y="149"/>
                  </a:cubicBezTo>
                  <a:cubicBezTo>
                    <a:pt x="149" y="145"/>
                    <a:pt x="149" y="139"/>
                    <a:pt x="151" y="137"/>
                  </a:cubicBezTo>
                  <a:cubicBezTo>
                    <a:pt x="153" y="135"/>
                    <a:pt x="156" y="119"/>
                    <a:pt x="155" y="112"/>
                  </a:cubicBezTo>
                  <a:close/>
                  <a:moveTo>
                    <a:pt x="124" y="18"/>
                  </a:moveTo>
                  <a:cubicBezTo>
                    <a:pt x="124" y="18"/>
                    <a:pt x="124" y="17"/>
                    <a:pt x="124" y="17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24" y="18"/>
                    <a:pt x="124" y="18"/>
                    <a:pt x="124" y="18"/>
                  </a:cubicBezTo>
                  <a:close/>
                  <a:moveTo>
                    <a:pt x="125" y="19"/>
                  </a:moveTo>
                  <a:cubicBezTo>
                    <a:pt x="125" y="19"/>
                    <a:pt x="124" y="19"/>
                    <a:pt x="124" y="19"/>
                  </a:cubicBezTo>
                  <a:cubicBezTo>
                    <a:pt x="124" y="19"/>
                    <a:pt x="124" y="19"/>
                    <a:pt x="124" y="19"/>
                  </a:cubicBezTo>
                  <a:cubicBezTo>
                    <a:pt x="124" y="19"/>
                    <a:pt x="124" y="18"/>
                    <a:pt x="124" y="18"/>
                  </a:cubicBezTo>
                  <a:cubicBezTo>
                    <a:pt x="124" y="18"/>
                    <a:pt x="124" y="18"/>
                    <a:pt x="124" y="18"/>
                  </a:cubicBezTo>
                  <a:cubicBezTo>
                    <a:pt x="124" y="18"/>
                    <a:pt x="125" y="19"/>
                    <a:pt x="125" y="19"/>
                  </a:cubicBezTo>
                  <a:close/>
                  <a:moveTo>
                    <a:pt x="124" y="17"/>
                  </a:moveTo>
                  <a:cubicBezTo>
                    <a:pt x="124" y="17"/>
                    <a:pt x="124" y="17"/>
                    <a:pt x="124" y="17"/>
                  </a:cubicBezTo>
                  <a:cubicBezTo>
                    <a:pt x="124" y="17"/>
                    <a:pt x="124" y="17"/>
                    <a:pt x="123" y="16"/>
                  </a:cubicBezTo>
                  <a:cubicBezTo>
                    <a:pt x="123" y="16"/>
                    <a:pt x="123" y="15"/>
                    <a:pt x="123" y="15"/>
                  </a:cubicBezTo>
                  <a:cubicBezTo>
                    <a:pt x="123" y="15"/>
                    <a:pt x="123" y="15"/>
                    <a:pt x="123" y="15"/>
                  </a:cubicBezTo>
                  <a:cubicBezTo>
                    <a:pt x="124" y="15"/>
                    <a:pt x="124" y="15"/>
                    <a:pt x="124" y="16"/>
                  </a:cubicBezTo>
                  <a:cubicBezTo>
                    <a:pt x="124" y="16"/>
                    <a:pt x="124" y="17"/>
                    <a:pt x="124" y="17"/>
                  </a:cubicBezTo>
                  <a:close/>
                  <a:moveTo>
                    <a:pt x="124" y="15"/>
                  </a:moveTo>
                  <a:cubicBezTo>
                    <a:pt x="124" y="15"/>
                    <a:pt x="124" y="15"/>
                    <a:pt x="124" y="15"/>
                  </a:cubicBezTo>
                  <a:cubicBezTo>
                    <a:pt x="124" y="15"/>
                    <a:pt x="124" y="15"/>
                    <a:pt x="124" y="15"/>
                  </a:cubicBezTo>
                  <a:cubicBezTo>
                    <a:pt x="123" y="15"/>
                    <a:pt x="123" y="14"/>
                    <a:pt x="123" y="14"/>
                  </a:cubicBezTo>
                  <a:cubicBezTo>
                    <a:pt x="122" y="14"/>
                    <a:pt x="122" y="14"/>
                    <a:pt x="122" y="14"/>
                  </a:cubicBezTo>
                  <a:cubicBezTo>
                    <a:pt x="122" y="13"/>
                    <a:pt x="122" y="13"/>
                    <a:pt x="122" y="12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3" y="13"/>
                    <a:pt x="124" y="13"/>
                    <a:pt x="124" y="14"/>
                  </a:cubicBezTo>
                  <a:cubicBezTo>
                    <a:pt x="124" y="14"/>
                    <a:pt x="124" y="15"/>
                    <a:pt x="124" y="15"/>
                  </a:cubicBezTo>
                  <a:close/>
                  <a:moveTo>
                    <a:pt x="124" y="14"/>
                  </a:moveTo>
                  <a:cubicBezTo>
                    <a:pt x="124" y="13"/>
                    <a:pt x="123" y="13"/>
                    <a:pt x="123" y="12"/>
                  </a:cubicBezTo>
                  <a:cubicBezTo>
                    <a:pt x="123" y="12"/>
                    <a:pt x="122" y="12"/>
                    <a:pt x="122" y="12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23" y="12"/>
                    <a:pt x="124" y="13"/>
                    <a:pt x="124" y="14"/>
                  </a:cubicBezTo>
                  <a:close/>
                  <a:moveTo>
                    <a:pt x="122" y="12"/>
                  </a:moveTo>
                  <a:cubicBezTo>
                    <a:pt x="122" y="13"/>
                    <a:pt x="122" y="13"/>
                    <a:pt x="122" y="14"/>
                  </a:cubicBezTo>
                  <a:cubicBezTo>
                    <a:pt x="122" y="13"/>
                    <a:pt x="122" y="13"/>
                    <a:pt x="121" y="12"/>
                  </a:cubicBezTo>
                  <a:cubicBezTo>
                    <a:pt x="122" y="12"/>
                    <a:pt x="122" y="12"/>
                    <a:pt x="122" y="12"/>
                  </a:cubicBezTo>
                  <a:close/>
                  <a:moveTo>
                    <a:pt x="122" y="12"/>
                  </a:moveTo>
                  <a:cubicBezTo>
                    <a:pt x="122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0" y="11"/>
                  </a:cubicBezTo>
                  <a:cubicBezTo>
                    <a:pt x="121" y="11"/>
                    <a:pt x="122" y="11"/>
                    <a:pt x="122" y="11"/>
                  </a:cubicBezTo>
                  <a:cubicBezTo>
                    <a:pt x="122" y="12"/>
                    <a:pt x="122" y="12"/>
                    <a:pt x="122" y="12"/>
                  </a:cubicBezTo>
                  <a:close/>
                  <a:moveTo>
                    <a:pt x="121" y="9"/>
                  </a:moveTo>
                  <a:cubicBezTo>
                    <a:pt x="122" y="10"/>
                    <a:pt x="122" y="10"/>
                    <a:pt x="122" y="10"/>
                  </a:cubicBezTo>
                  <a:cubicBezTo>
                    <a:pt x="121" y="10"/>
                    <a:pt x="120" y="9"/>
                    <a:pt x="119" y="9"/>
                  </a:cubicBezTo>
                  <a:cubicBezTo>
                    <a:pt x="119" y="9"/>
                    <a:pt x="118" y="9"/>
                    <a:pt x="118" y="9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9" y="8"/>
                    <a:pt x="120" y="8"/>
                    <a:pt x="121" y="9"/>
                  </a:cubicBezTo>
                  <a:cubicBezTo>
                    <a:pt x="120" y="8"/>
                    <a:pt x="119" y="8"/>
                    <a:pt x="118" y="8"/>
                  </a:cubicBezTo>
                  <a:cubicBezTo>
                    <a:pt x="118" y="8"/>
                    <a:pt x="118" y="8"/>
                    <a:pt x="117" y="8"/>
                  </a:cubicBezTo>
                  <a:cubicBezTo>
                    <a:pt x="117" y="8"/>
                    <a:pt x="116" y="8"/>
                    <a:pt x="115" y="8"/>
                  </a:cubicBezTo>
                  <a:cubicBezTo>
                    <a:pt x="118" y="7"/>
                    <a:pt x="120" y="7"/>
                    <a:pt x="121" y="9"/>
                  </a:cubicBezTo>
                  <a:close/>
                  <a:moveTo>
                    <a:pt x="74" y="20"/>
                  </a:moveTo>
                  <a:cubicBezTo>
                    <a:pt x="74" y="19"/>
                    <a:pt x="74" y="18"/>
                    <a:pt x="75" y="17"/>
                  </a:cubicBezTo>
                  <a:cubicBezTo>
                    <a:pt x="75" y="16"/>
                    <a:pt x="76" y="16"/>
                    <a:pt x="76" y="15"/>
                  </a:cubicBezTo>
                  <a:cubicBezTo>
                    <a:pt x="75" y="17"/>
                    <a:pt x="74" y="19"/>
                    <a:pt x="74" y="20"/>
                  </a:cubicBezTo>
                  <a:close/>
                  <a:moveTo>
                    <a:pt x="99" y="2"/>
                  </a:moveTo>
                  <a:cubicBezTo>
                    <a:pt x="99" y="1"/>
                    <a:pt x="100" y="1"/>
                    <a:pt x="101" y="1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1" y="1"/>
                    <a:pt x="101" y="2"/>
                    <a:pt x="102" y="2"/>
                  </a:cubicBezTo>
                  <a:cubicBezTo>
                    <a:pt x="101" y="2"/>
                    <a:pt x="100" y="2"/>
                    <a:pt x="99" y="2"/>
                  </a:cubicBezTo>
                  <a:close/>
                  <a:moveTo>
                    <a:pt x="103" y="2"/>
                  </a:moveTo>
                  <a:cubicBezTo>
                    <a:pt x="103" y="2"/>
                    <a:pt x="102" y="1"/>
                    <a:pt x="101" y="1"/>
                  </a:cubicBezTo>
                  <a:cubicBezTo>
                    <a:pt x="102" y="1"/>
                    <a:pt x="102" y="1"/>
                    <a:pt x="102" y="1"/>
                  </a:cubicBezTo>
                  <a:cubicBezTo>
                    <a:pt x="103" y="1"/>
                    <a:pt x="104" y="2"/>
                    <a:pt x="105" y="2"/>
                  </a:cubicBezTo>
                  <a:cubicBezTo>
                    <a:pt x="104" y="2"/>
                    <a:pt x="104" y="2"/>
                    <a:pt x="103" y="2"/>
                  </a:cubicBezTo>
                  <a:close/>
                  <a:moveTo>
                    <a:pt x="108" y="3"/>
                  </a:moveTo>
                  <a:cubicBezTo>
                    <a:pt x="108" y="3"/>
                    <a:pt x="108" y="3"/>
                    <a:pt x="108" y="3"/>
                  </a:cubicBezTo>
                  <a:cubicBezTo>
                    <a:pt x="108" y="3"/>
                    <a:pt x="108" y="3"/>
                    <a:pt x="108" y="3"/>
                  </a:cubicBezTo>
                  <a:cubicBezTo>
                    <a:pt x="108" y="3"/>
                    <a:pt x="108" y="3"/>
                    <a:pt x="108" y="3"/>
                  </a:cubicBezTo>
                  <a:close/>
                  <a:moveTo>
                    <a:pt x="109" y="3"/>
                  </a:moveTo>
                  <a:cubicBezTo>
                    <a:pt x="109" y="3"/>
                    <a:pt x="108" y="3"/>
                    <a:pt x="108" y="3"/>
                  </a:cubicBezTo>
                  <a:cubicBezTo>
                    <a:pt x="110" y="3"/>
                    <a:pt x="112" y="5"/>
                    <a:pt x="113" y="6"/>
                  </a:cubicBezTo>
                  <a:cubicBezTo>
                    <a:pt x="112" y="5"/>
                    <a:pt x="110" y="4"/>
                    <a:pt x="109" y="3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CEBF1959-82F5-7C98-5209-0D58792FA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3863" y="5048251"/>
              <a:ext cx="80963" cy="82550"/>
            </a:xfrm>
            <a:custGeom>
              <a:avLst/>
              <a:gdLst/>
              <a:ahLst/>
              <a:cxnLst>
                <a:cxn ang="0">
                  <a:pos x="19" y="37"/>
                </a:cxn>
                <a:cxn ang="0">
                  <a:pos x="27" y="30"/>
                </a:cxn>
                <a:cxn ang="0">
                  <a:pos x="32" y="23"/>
                </a:cxn>
                <a:cxn ang="0">
                  <a:pos x="37" y="19"/>
                </a:cxn>
                <a:cxn ang="0">
                  <a:pos x="36" y="16"/>
                </a:cxn>
                <a:cxn ang="0">
                  <a:pos x="36" y="12"/>
                </a:cxn>
                <a:cxn ang="0">
                  <a:pos x="37" y="9"/>
                </a:cxn>
                <a:cxn ang="0">
                  <a:pos x="34" y="7"/>
                </a:cxn>
                <a:cxn ang="0">
                  <a:pos x="28" y="6"/>
                </a:cxn>
                <a:cxn ang="0">
                  <a:pos x="21" y="8"/>
                </a:cxn>
                <a:cxn ang="0">
                  <a:pos x="15" y="10"/>
                </a:cxn>
                <a:cxn ang="0">
                  <a:pos x="18" y="7"/>
                </a:cxn>
                <a:cxn ang="0">
                  <a:pos x="25" y="3"/>
                </a:cxn>
                <a:cxn ang="0">
                  <a:pos x="23" y="0"/>
                </a:cxn>
                <a:cxn ang="0">
                  <a:pos x="16" y="0"/>
                </a:cxn>
                <a:cxn ang="0">
                  <a:pos x="10" y="6"/>
                </a:cxn>
                <a:cxn ang="0">
                  <a:pos x="4" y="15"/>
                </a:cxn>
                <a:cxn ang="0">
                  <a:pos x="2" y="25"/>
                </a:cxn>
                <a:cxn ang="0">
                  <a:pos x="3" y="34"/>
                </a:cxn>
                <a:cxn ang="0">
                  <a:pos x="11" y="39"/>
                </a:cxn>
                <a:cxn ang="0">
                  <a:pos x="19" y="37"/>
                </a:cxn>
              </a:cxnLst>
              <a:rect l="0" t="0" r="r" b="b"/>
              <a:pathLst>
                <a:path w="38" h="39">
                  <a:moveTo>
                    <a:pt x="19" y="37"/>
                  </a:moveTo>
                  <a:cubicBezTo>
                    <a:pt x="22" y="34"/>
                    <a:pt x="26" y="31"/>
                    <a:pt x="27" y="30"/>
                  </a:cubicBezTo>
                  <a:cubicBezTo>
                    <a:pt x="28" y="29"/>
                    <a:pt x="33" y="26"/>
                    <a:pt x="32" y="23"/>
                  </a:cubicBezTo>
                  <a:cubicBezTo>
                    <a:pt x="34" y="21"/>
                    <a:pt x="37" y="20"/>
                    <a:pt x="37" y="19"/>
                  </a:cubicBezTo>
                  <a:cubicBezTo>
                    <a:pt x="38" y="17"/>
                    <a:pt x="37" y="17"/>
                    <a:pt x="36" y="16"/>
                  </a:cubicBezTo>
                  <a:cubicBezTo>
                    <a:pt x="37" y="15"/>
                    <a:pt x="38" y="13"/>
                    <a:pt x="36" y="12"/>
                  </a:cubicBezTo>
                  <a:cubicBezTo>
                    <a:pt x="37" y="11"/>
                    <a:pt x="38" y="10"/>
                    <a:pt x="37" y="9"/>
                  </a:cubicBezTo>
                  <a:cubicBezTo>
                    <a:pt x="37" y="7"/>
                    <a:pt x="35" y="7"/>
                    <a:pt x="34" y="7"/>
                  </a:cubicBezTo>
                  <a:cubicBezTo>
                    <a:pt x="32" y="7"/>
                    <a:pt x="30" y="7"/>
                    <a:pt x="28" y="6"/>
                  </a:cubicBezTo>
                  <a:cubicBezTo>
                    <a:pt x="26" y="6"/>
                    <a:pt x="22" y="7"/>
                    <a:pt x="21" y="8"/>
                  </a:cubicBezTo>
                  <a:cubicBezTo>
                    <a:pt x="20" y="8"/>
                    <a:pt x="17" y="10"/>
                    <a:pt x="15" y="10"/>
                  </a:cubicBezTo>
                  <a:cubicBezTo>
                    <a:pt x="17" y="9"/>
                    <a:pt x="18" y="8"/>
                    <a:pt x="18" y="7"/>
                  </a:cubicBezTo>
                  <a:cubicBezTo>
                    <a:pt x="21" y="6"/>
                    <a:pt x="25" y="5"/>
                    <a:pt x="25" y="3"/>
                  </a:cubicBezTo>
                  <a:cubicBezTo>
                    <a:pt x="25" y="1"/>
                    <a:pt x="24" y="0"/>
                    <a:pt x="23" y="0"/>
                  </a:cubicBezTo>
                  <a:cubicBezTo>
                    <a:pt x="19" y="2"/>
                    <a:pt x="19" y="0"/>
                    <a:pt x="16" y="0"/>
                  </a:cubicBezTo>
                  <a:cubicBezTo>
                    <a:pt x="14" y="0"/>
                    <a:pt x="12" y="4"/>
                    <a:pt x="10" y="6"/>
                  </a:cubicBezTo>
                  <a:cubicBezTo>
                    <a:pt x="8" y="7"/>
                    <a:pt x="5" y="12"/>
                    <a:pt x="4" y="15"/>
                  </a:cubicBezTo>
                  <a:cubicBezTo>
                    <a:pt x="4" y="18"/>
                    <a:pt x="3" y="22"/>
                    <a:pt x="2" y="25"/>
                  </a:cubicBezTo>
                  <a:cubicBezTo>
                    <a:pt x="0" y="28"/>
                    <a:pt x="2" y="32"/>
                    <a:pt x="3" y="34"/>
                  </a:cubicBezTo>
                  <a:cubicBezTo>
                    <a:pt x="5" y="35"/>
                    <a:pt x="9" y="38"/>
                    <a:pt x="11" y="39"/>
                  </a:cubicBezTo>
                  <a:cubicBezTo>
                    <a:pt x="13" y="39"/>
                    <a:pt x="17" y="39"/>
                    <a:pt x="19" y="37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6A70EF61-C463-E385-81F7-1C840A25CF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59151" y="5343526"/>
              <a:ext cx="257175" cy="461963"/>
            </a:xfrm>
            <a:custGeom>
              <a:avLst/>
              <a:gdLst/>
              <a:ahLst/>
              <a:cxnLst>
                <a:cxn ang="0">
                  <a:pos x="106" y="71"/>
                </a:cxn>
                <a:cxn ang="0">
                  <a:pos x="82" y="48"/>
                </a:cxn>
                <a:cxn ang="0">
                  <a:pos x="83" y="50"/>
                </a:cxn>
                <a:cxn ang="0">
                  <a:pos x="85" y="51"/>
                </a:cxn>
                <a:cxn ang="0">
                  <a:pos x="87" y="50"/>
                </a:cxn>
                <a:cxn ang="0">
                  <a:pos x="88" y="50"/>
                </a:cxn>
                <a:cxn ang="0">
                  <a:pos x="89" y="29"/>
                </a:cxn>
                <a:cxn ang="0">
                  <a:pos x="83" y="8"/>
                </a:cxn>
                <a:cxn ang="0">
                  <a:pos x="74" y="4"/>
                </a:cxn>
                <a:cxn ang="0">
                  <a:pos x="73" y="3"/>
                </a:cxn>
                <a:cxn ang="0">
                  <a:pos x="66" y="2"/>
                </a:cxn>
                <a:cxn ang="0">
                  <a:pos x="51" y="10"/>
                </a:cxn>
                <a:cxn ang="0">
                  <a:pos x="39" y="37"/>
                </a:cxn>
                <a:cxn ang="0">
                  <a:pos x="41" y="39"/>
                </a:cxn>
                <a:cxn ang="0">
                  <a:pos x="40" y="51"/>
                </a:cxn>
                <a:cxn ang="0">
                  <a:pos x="44" y="42"/>
                </a:cxn>
                <a:cxn ang="0">
                  <a:pos x="47" y="49"/>
                </a:cxn>
                <a:cxn ang="0">
                  <a:pos x="21" y="54"/>
                </a:cxn>
                <a:cxn ang="0">
                  <a:pos x="1" y="57"/>
                </a:cxn>
                <a:cxn ang="0">
                  <a:pos x="32" y="78"/>
                </a:cxn>
                <a:cxn ang="0">
                  <a:pos x="34" y="123"/>
                </a:cxn>
                <a:cxn ang="0">
                  <a:pos x="28" y="178"/>
                </a:cxn>
                <a:cxn ang="0">
                  <a:pos x="50" y="215"/>
                </a:cxn>
                <a:cxn ang="0">
                  <a:pos x="56" y="183"/>
                </a:cxn>
                <a:cxn ang="0">
                  <a:pos x="71" y="189"/>
                </a:cxn>
                <a:cxn ang="0">
                  <a:pos x="88" y="217"/>
                </a:cxn>
                <a:cxn ang="0">
                  <a:pos x="98" y="187"/>
                </a:cxn>
                <a:cxn ang="0">
                  <a:pos x="88" y="114"/>
                </a:cxn>
                <a:cxn ang="0">
                  <a:pos x="115" y="82"/>
                </a:cxn>
                <a:cxn ang="0">
                  <a:pos x="87" y="16"/>
                </a:cxn>
                <a:cxn ang="0">
                  <a:pos x="89" y="36"/>
                </a:cxn>
                <a:cxn ang="0">
                  <a:pos x="89" y="36"/>
                </a:cxn>
                <a:cxn ang="0">
                  <a:pos x="89" y="31"/>
                </a:cxn>
                <a:cxn ang="0">
                  <a:pos x="89" y="25"/>
                </a:cxn>
                <a:cxn ang="0">
                  <a:pos x="89" y="22"/>
                </a:cxn>
                <a:cxn ang="0">
                  <a:pos x="87" y="17"/>
                </a:cxn>
                <a:cxn ang="0">
                  <a:pos x="85" y="11"/>
                </a:cxn>
                <a:cxn ang="0">
                  <a:pos x="82" y="51"/>
                </a:cxn>
                <a:cxn ang="0">
                  <a:pos x="83" y="50"/>
                </a:cxn>
                <a:cxn ang="0">
                  <a:pos x="87" y="50"/>
                </a:cxn>
                <a:cxn ang="0">
                  <a:pos x="90" y="38"/>
                </a:cxn>
                <a:cxn ang="0">
                  <a:pos x="89" y="31"/>
                </a:cxn>
                <a:cxn ang="0">
                  <a:pos x="89" y="29"/>
                </a:cxn>
                <a:cxn ang="0">
                  <a:pos x="90" y="22"/>
                </a:cxn>
                <a:cxn ang="0">
                  <a:pos x="88" y="15"/>
                </a:cxn>
                <a:cxn ang="0">
                  <a:pos x="86" y="12"/>
                </a:cxn>
                <a:cxn ang="0">
                  <a:pos x="81" y="7"/>
                </a:cxn>
                <a:cxn ang="0">
                  <a:pos x="70" y="2"/>
                </a:cxn>
                <a:cxn ang="0">
                  <a:pos x="67" y="2"/>
                </a:cxn>
                <a:cxn ang="0">
                  <a:pos x="43" y="40"/>
                </a:cxn>
                <a:cxn ang="0">
                  <a:pos x="43" y="41"/>
                </a:cxn>
                <a:cxn ang="0">
                  <a:pos x="42" y="36"/>
                </a:cxn>
                <a:cxn ang="0">
                  <a:pos x="43" y="38"/>
                </a:cxn>
                <a:cxn ang="0">
                  <a:pos x="43" y="42"/>
                </a:cxn>
                <a:cxn ang="0">
                  <a:pos x="44" y="41"/>
                </a:cxn>
                <a:cxn ang="0">
                  <a:pos x="46" y="37"/>
                </a:cxn>
                <a:cxn ang="0">
                  <a:pos x="43" y="21"/>
                </a:cxn>
                <a:cxn ang="0">
                  <a:pos x="42" y="41"/>
                </a:cxn>
                <a:cxn ang="0">
                  <a:pos x="40" y="47"/>
                </a:cxn>
                <a:cxn ang="0">
                  <a:pos x="42" y="45"/>
                </a:cxn>
                <a:cxn ang="0">
                  <a:pos x="42" y="45"/>
                </a:cxn>
                <a:cxn ang="0">
                  <a:pos x="47" y="38"/>
                </a:cxn>
              </a:cxnLst>
              <a:rect l="0" t="0" r="r" b="b"/>
              <a:pathLst>
                <a:path w="121" h="217">
                  <a:moveTo>
                    <a:pt x="121" y="79"/>
                  </a:moveTo>
                  <a:cubicBezTo>
                    <a:pt x="121" y="78"/>
                    <a:pt x="121" y="77"/>
                    <a:pt x="120" y="77"/>
                  </a:cubicBezTo>
                  <a:cubicBezTo>
                    <a:pt x="120" y="76"/>
                    <a:pt x="121" y="75"/>
                    <a:pt x="120" y="74"/>
                  </a:cubicBezTo>
                  <a:cubicBezTo>
                    <a:pt x="119" y="73"/>
                    <a:pt x="118" y="73"/>
                    <a:pt x="118" y="73"/>
                  </a:cubicBezTo>
                  <a:cubicBezTo>
                    <a:pt x="118" y="72"/>
                    <a:pt x="117" y="70"/>
                    <a:pt x="116" y="70"/>
                  </a:cubicBezTo>
                  <a:cubicBezTo>
                    <a:pt x="116" y="69"/>
                    <a:pt x="115" y="68"/>
                    <a:pt x="114" y="67"/>
                  </a:cubicBezTo>
                  <a:cubicBezTo>
                    <a:pt x="113" y="67"/>
                    <a:pt x="112" y="68"/>
                    <a:pt x="111" y="68"/>
                  </a:cubicBezTo>
                  <a:cubicBezTo>
                    <a:pt x="111" y="68"/>
                    <a:pt x="109" y="69"/>
                    <a:pt x="109" y="70"/>
                  </a:cubicBezTo>
                  <a:cubicBezTo>
                    <a:pt x="108" y="69"/>
                    <a:pt x="106" y="70"/>
                    <a:pt x="106" y="71"/>
                  </a:cubicBezTo>
                  <a:cubicBezTo>
                    <a:pt x="106" y="72"/>
                    <a:pt x="105" y="73"/>
                    <a:pt x="105" y="73"/>
                  </a:cubicBezTo>
                  <a:cubicBezTo>
                    <a:pt x="104" y="72"/>
                    <a:pt x="103" y="72"/>
                    <a:pt x="102" y="72"/>
                  </a:cubicBezTo>
                  <a:cubicBezTo>
                    <a:pt x="100" y="71"/>
                    <a:pt x="99" y="70"/>
                    <a:pt x="99" y="70"/>
                  </a:cubicBezTo>
                  <a:cubicBezTo>
                    <a:pt x="99" y="67"/>
                    <a:pt x="98" y="65"/>
                    <a:pt x="97" y="64"/>
                  </a:cubicBezTo>
                  <a:cubicBezTo>
                    <a:pt x="96" y="61"/>
                    <a:pt x="95" y="58"/>
                    <a:pt x="92" y="57"/>
                  </a:cubicBezTo>
                  <a:cubicBezTo>
                    <a:pt x="90" y="56"/>
                    <a:pt x="87" y="56"/>
                    <a:pt x="86" y="57"/>
                  </a:cubicBezTo>
                  <a:cubicBezTo>
                    <a:pt x="84" y="56"/>
                    <a:pt x="77" y="54"/>
                    <a:pt x="74" y="52"/>
                  </a:cubicBezTo>
                  <a:cubicBezTo>
                    <a:pt x="76" y="51"/>
                    <a:pt x="77" y="48"/>
                    <a:pt x="78" y="47"/>
                  </a:cubicBezTo>
                  <a:cubicBezTo>
                    <a:pt x="78" y="48"/>
                    <a:pt x="80" y="49"/>
                    <a:pt x="82" y="48"/>
                  </a:cubicBezTo>
                  <a:cubicBezTo>
                    <a:pt x="82" y="48"/>
                    <a:pt x="82" y="50"/>
                    <a:pt x="82" y="51"/>
                  </a:cubicBezTo>
                  <a:cubicBezTo>
                    <a:pt x="81" y="52"/>
                    <a:pt x="80" y="52"/>
                    <a:pt x="79" y="52"/>
                  </a:cubicBezTo>
                  <a:cubicBezTo>
                    <a:pt x="80" y="52"/>
                    <a:pt x="81" y="52"/>
                    <a:pt x="82" y="51"/>
                  </a:cubicBezTo>
                  <a:cubicBezTo>
                    <a:pt x="82" y="52"/>
                    <a:pt x="82" y="52"/>
                    <a:pt x="82" y="52"/>
                  </a:cubicBezTo>
                  <a:cubicBezTo>
                    <a:pt x="82" y="52"/>
                    <a:pt x="82" y="51"/>
                    <a:pt x="82" y="51"/>
                  </a:cubicBezTo>
                  <a:cubicBezTo>
                    <a:pt x="82" y="51"/>
                    <a:pt x="83" y="51"/>
                    <a:pt x="83" y="51"/>
                  </a:cubicBezTo>
                  <a:cubicBezTo>
                    <a:pt x="83" y="52"/>
                    <a:pt x="82" y="54"/>
                    <a:pt x="80" y="54"/>
                  </a:cubicBezTo>
                  <a:cubicBezTo>
                    <a:pt x="82" y="54"/>
                    <a:pt x="83" y="52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0"/>
                    <a:pt x="83" y="50"/>
                    <a:pt x="83" y="51"/>
                  </a:cubicBezTo>
                  <a:cubicBezTo>
                    <a:pt x="83" y="51"/>
                    <a:pt x="83" y="52"/>
                    <a:pt x="83" y="53"/>
                  </a:cubicBezTo>
                  <a:cubicBezTo>
                    <a:pt x="83" y="53"/>
                    <a:pt x="83" y="53"/>
                    <a:pt x="82" y="53"/>
                  </a:cubicBezTo>
                  <a:cubicBezTo>
                    <a:pt x="83" y="53"/>
                    <a:pt x="83" y="53"/>
                    <a:pt x="83" y="53"/>
                  </a:cubicBezTo>
                  <a:cubicBezTo>
                    <a:pt x="83" y="54"/>
                    <a:pt x="83" y="55"/>
                    <a:pt x="84" y="55"/>
                  </a:cubicBezTo>
                  <a:cubicBezTo>
                    <a:pt x="83" y="55"/>
                    <a:pt x="83" y="54"/>
                    <a:pt x="83" y="53"/>
                  </a:cubicBezTo>
                  <a:cubicBezTo>
                    <a:pt x="84" y="52"/>
                    <a:pt x="84" y="52"/>
                    <a:pt x="85" y="51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5" y="51"/>
                    <a:pt x="85" y="51"/>
                    <a:pt x="85" y="51"/>
                  </a:cubicBezTo>
                  <a:cubicBezTo>
                    <a:pt x="85" y="52"/>
                    <a:pt x="85" y="53"/>
                    <a:pt x="84" y="55"/>
                  </a:cubicBezTo>
                  <a:cubicBezTo>
                    <a:pt x="85" y="53"/>
                    <a:pt x="85" y="52"/>
                    <a:pt x="85" y="50"/>
                  </a:cubicBezTo>
                  <a:cubicBezTo>
                    <a:pt x="85" y="50"/>
                    <a:pt x="85" y="50"/>
                    <a:pt x="85" y="50"/>
                  </a:cubicBezTo>
                  <a:cubicBezTo>
                    <a:pt x="85" y="50"/>
                    <a:pt x="85" y="50"/>
                    <a:pt x="86" y="49"/>
                  </a:cubicBezTo>
                  <a:cubicBezTo>
                    <a:pt x="85" y="51"/>
                    <a:pt x="86" y="53"/>
                    <a:pt x="87" y="54"/>
                  </a:cubicBezTo>
                  <a:cubicBezTo>
                    <a:pt x="85" y="52"/>
                    <a:pt x="85" y="50"/>
                    <a:pt x="86" y="48"/>
                  </a:cubicBezTo>
                  <a:cubicBezTo>
                    <a:pt x="86" y="48"/>
                    <a:pt x="86" y="48"/>
                    <a:pt x="86" y="48"/>
                  </a:cubicBezTo>
                  <a:cubicBezTo>
                    <a:pt x="86" y="48"/>
                    <a:pt x="86" y="49"/>
                    <a:pt x="86" y="49"/>
                  </a:cubicBezTo>
                  <a:cubicBezTo>
                    <a:pt x="87" y="49"/>
                    <a:pt x="87" y="50"/>
                    <a:pt x="87" y="50"/>
                  </a:cubicBezTo>
                  <a:cubicBezTo>
                    <a:pt x="87" y="51"/>
                    <a:pt x="87" y="51"/>
                    <a:pt x="86" y="52"/>
                  </a:cubicBezTo>
                  <a:cubicBezTo>
                    <a:pt x="87" y="51"/>
                    <a:pt x="87" y="51"/>
                    <a:pt x="87" y="50"/>
                  </a:cubicBezTo>
                  <a:cubicBezTo>
                    <a:pt x="87" y="51"/>
                    <a:pt x="88" y="51"/>
                    <a:pt x="88" y="51"/>
                  </a:cubicBezTo>
                  <a:cubicBezTo>
                    <a:pt x="88" y="51"/>
                    <a:pt x="87" y="51"/>
                    <a:pt x="87" y="50"/>
                  </a:cubicBezTo>
                  <a:cubicBezTo>
                    <a:pt x="88" y="49"/>
                    <a:pt x="88" y="48"/>
                    <a:pt x="88" y="47"/>
                  </a:cubicBezTo>
                  <a:cubicBezTo>
                    <a:pt x="88" y="47"/>
                    <a:pt x="89" y="46"/>
                    <a:pt x="89" y="46"/>
                  </a:cubicBezTo>
                  <a:cubicBezTo>
                    <a:pt x="89" y="46"/>
                    <a:pt x="89" y="45"/>
                    <a:pt x="89" y="45"/>
                  </a:cubicBezTo>
                  <a:cubicBezTo>
                    <a:pt x="89" y="46"/>
                    <a:pt x="89" y="46"/>
                    <a:pt x="89" y="47"/>
                  </a:cubicBezTo>
                  <a:cubicBezTo>
                    <a:pt x="89" y="48"/>
                    <a:pt x="89" y="49"/>
                    <a:pt x="88" y="50"/>
                  </a:cubicBezTo>
                  <a:cubicBezTo>
                    <a:pt x="89" y="49"/>
                    <a:pt x="89" y="48"/>
                    <a:pt x="89" y="47"/>
                  </a:cubicBezTo>
                  <a:cubicBezTo>
                    <a:pt x="89" y="46"/>
                    <a:pt x="89" y="45"/>
                    <a:pt x="89" y="44"/>
                  </a:cubicBezTo>
                  <a:cubicBezTo>
                    <a:pt x="90" y="43"/>
                    <a:pt x="90" y="43"/>
                    <a:pt x="91" y="42"/>
                  </a:cubicBezTo>
                  <a:cubicBezTo>
                    <a:pt x="91" y="41"/>
                    <a:pt x="92" y="41"/>
                    <a:pt x="92" y="40"/>
                  </a:cubicBezTo>
                  <a:cubicBezTo>
                    <a:pt x="92" y="39"/>
                    <a:pt x="91" y="38"/>
                    <a:pt x="90" y="37"/>
                  </a:cubicBezTo>
                  <a:cubicBezTo>
                    <a:pt x="90" y="36"/>
                    <a:pt x="91" y="35"/>
                    <a:pt x="91" y="34"/>
                  </a:cubicBezTo>
                  <a:cubicBezTo>
                    <a:pt x="92" y="33"/>
                    <a:pt x="91" y="31"/>
                    <a:pt x="89" y="30"/>
                  </a:cubicBezTo>
                  <a:cubicBezTo>
                    <a:pt x="89" y="30"/>
                    <a:pt x="89" y="30"/>
                    <a:pt x="89" y="30"/>
                  </a:cubicBezTo>
                  <a:cubicBezTo>
                    <a:pt x="89" y="29"/>
                    <a:pt x="89" y="29"/>
                    <a:pt x="89" y="29"/>
                  </a:cubicBezTo>
                  <a:cubicBezTo>
                    <a:pt x="89" y="28"/>
                    <a:pt x="89" y="26"/>
                    <a:pt x="89" y="25"/>
                  </a:cubicBezTo>
                  <a:cubicBezTo>
                    <a:pt x="89" y="25"/>
                    <a:pt x="89" y="24"/>
                    <a:pt x="89" y="24"/>
                  </a:cubicBezTo>
                  <a:cubicBezTo>
                    <a:pt x="90" y="24"/>
                    <a:pt x="90" y="23"/>
                    <a:pt x="90" y="22"/>
                  </a:cubicBezTo>
                  <a:cubicBezTo>
                    <a:pt x="91" y="21"/>
                    <a:pt x="90" y="19"/>
                    <a:pt x="89" y="18"/>
                  </a:cubicBezTo>
                  <a:cubicBezTo>
                    <a:pt x="89" y="17"/>
                    <a:pt x="89" y="16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4"/>
                    <a:pt x="88" y="13"/>
                    <a:pt x="87" y="12"/>
                  </a:cubicBezTo>
                  <a:cubicBezTo>
                    <a:pt x="86" y="11"/>
                    <a:pt x="86" y="11"/>
                    <a:pt x="85" y="11"/>
                  </a:cubicBezTo>
                  <a:cubicBezTo>
                    <a:pt x="85" y="10"/>
                    <a:pt x="84" y="9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2" y="7"/>
                    <a:pt x="82" y="6"/>
                    <a:pt x="82" y="6"/>
                  </a:cubicBezTo>
                  <a:cubicBezTo>
                    <a:pt x="81" y="4"/>
                    <a:pt x="79" y="3"/>
                    <a:pt x="77" y="3"/>
                  </a:cubicBezTo>
                  <a:cubicBezTo>
                    <a:pt x="76" y="3"/>
                    <a:pt x="76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6" y="2"/>
                    <a:pt x="77" y="2"/>
                    <a:pt x="78" y="2"/>
                  </a:cubicBezTo>
                  <a:cubicBezTo>
                    <a:pt x="77" y="2"/>
                    <a:pt x="76" y="2"/>
                    <a:pt x="75" y="3"/>
                  </a:cubicBezTo>
                  <a:cubicBezTo>
                    <a:pt x="75" y="3"/>
                    <a:pt x="75" y="3"/>
                    <a:pt x="75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4" y="4"/>
                    <a:pt x="74" y="4"/>
                    <a:pt x="74" y="4"/>
                  </a:cubicBezTo>
                  <a:cubicBezTo>
                    <a:pt x="74" y="4"/>
                    <a:pt x="73" y="4"/>
                    <a:pt x="73" y="3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4" y="3"/>
                    <a:pt x="74" y="2"/>
                    <a:pt x="75" y="2"/>
                  </a:cubicBezTo>
                  <a:cubicBezTo>
                    <a:pt x="76" y="2"/>
                    <a:pt x="78" y="2"/>
                    <a:pt x="79" y="2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2"/>
                    <a:pt x="74" y="2"/>
                    <a:pt x="73" y="3"/>
                  </a:cubicBezTo>
                  <a:cubicBezTo>
                    <a:pt x="72" y="2"/>
                    <a:pt x="72" y="1"/>
                    <a:pt x="71" y="1"/>
                  </a:cubicBezTo>
                  <a:cubicBezTo>
                    <a:pt x="71" y="2"/>
                    <a:pt x="72" y="2"/>
                    <a:pt x="73" y="3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2" y="3"/>
                    <a:pt x="71" y="2"/>
                    <a:pt x="71" y="2"/>
                  </a:cubicBezTo>
                  <a:cubicBezTo>
                    <a:pt x="70" y="2"/>
                    <a:pt x="70" y="1"/>
                    <a:pt x="69" y="1"/>
                  </a:cubicBezTo>
                  <a:cubicBezTo>
                    <a:pt x="67" y="0"/>
                    <a:pt x="65" y="0"/>
                    <a:pt x="63" y="0"/>
                  </a:cubicBezTo>
                  <a:cubicBezTo>
                    <a:pt x="65" y="0"/>
                    <a:pt x="67" y="0"/>
                    <a:pt x="69" y="1"/>
                  </a:cubicBezTo>
                  <a:cubicBezTo>
                    <a:pt x="69" y="1"/>
                    <a:pt x="70" y="2"/>
                    <a:pt x="70" y="2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69" y="2"/>
                    <a:pt x="68" y="2"/>
                    <a:pt x="68" y="2"/>
                  </a:cubicBezTo>
                  <a:cubicBezTo>
                    <a:pt x="67" y="2"/>
                    <a:pt x="67" y="2"/>
                    <a:pt x="66" y="2"/>
                  </a:cubicBezTo>
                  <a:cubicBezTo>
                    <a:pt x="65" y="2"/>
                    <a:pt x="63" y="2"/>
                    <a:pt x="62" y="3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1" y="3"/>
                    <a:pt x="61" y="3"/>
                    <a:pt x="60" y="3"/>
                  </a:cubicBezTo>
                  <a:cubicBezTo>
                    <a:pt x="59" y="3"/>
                    <a:pt x="58" y="4"/>
                    <a:pt x="57" y="5"/>
                  </a:cubicBezTo>
                  <a:cubicBezTo>
                    <a:pt x="57" y="5"/>
                    <a:pt x="57" y="5"/>
                    <a:pt x="56" y="6"/>
                  </a:cubicBezTo>
                  <a:cubicBezTo>
                    <a:pt x="55" y="6"/>
                    <a:pt x="55" y="7"/>
                    <a:pt x="54" y="7"/>
                  </a:cubicBezTo>
                  <a:cubicBezTo>
                    <a:pt x="53" y="7"/>
                    <a:pt x="52" y="6"/>
                    <a:pt x="52" y="5"/>
                  </a:cubicBezTo>
                  <a:cubicBezTo>
                    <a:pt x="52" y="6"/>
                    <a:pt x="53" y="7"/>
                    <a:pt x="54" y="7"/>
                  </a:cubicBezTo>
                  <a:cubicBezTo>
                    <a:pt x="53" y="8"/>
                    <a:pt x="52" y="9"/>
                    <a:pt x="51" y="10"/>
                  </a:cubicBezTo>
                  <a:cubicBezTo>
                    <a:pt x="49" y="10"/>
                    <a:pt x="48" y="11"/>
                    <a:pt x="48" y="12"/>
                  </a:cubicBezTo>
                  <a:cubicBezTo>
                    <a:pt x="47" y="13"/>
                    <a:pt x="47" y="14"/>
                    <a:pt x="47" y="14"/>
                  </a:cubicBezTo>
                  <a:cubicBezTo>
                    <a:pt x="47" y="15"/>
                    <a:pt x="46" y="16"/>
                    <a:pt x="46" y="16"/>
                  </a:cubicBezTo>
                  <a:cubicBezTo>
                    <a:pt x="45" y="17"/>
                    <a:pt x="44" y="18"/>
                    <a:pt x="44" y="18"/>
                  </a:cubicBezTo>
                  <a:cubicBezTo>
                    <a:pt x="44" y="19"/>
                    <a:pt x="43" y="21"/>
                    <a:pt x="43" y="22"/>
                  </a:cubicBezTo>
                  <a:cubicBezTo>
                    <a:pt x="43" y="24"/>
                    <a:pt x="42" y="26"/>
                    <a:pt x="41" y="27"/>
                  </a:cubicBezTo>
                  <a:cubicBezTo>
                    <a:pt x="40" y="28"/>
                    <a:pt x="40" y="29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2"/>
                    <a:pt x="37" y="35"/>
                    <a:pt x="39" y="37"/>
                  </a:cubicBezTo>
                  <a:cubicBezTo>
                    <a:pt x="37" y="36"/>
                    <a:pt x="38" y="33"/>
                    <a:pt x="39" y="31"/>
                  </a:cubicBezTo>
                  <a:cubicBezTo>
                    <a:pt x="39" y="32"/>
                    <a:pt x="38" y="34"/>
                    <a:pt x="39" y="35"/>
                  </a:cubicBezTo>
                  <a:cubicBezTo>
                    <a:pt x="39" y="33"/>
                    <a:pt x="40" y="32"/>
                    <a:pt x="41" y="31"/>
                  </a:cubicBezTo>
                  <a:cubicBezTo>
                    <a:pt x="40" y="32"/>
                    <a:pt x="41" y="34"/>
                    <a:pt x="41" y="36"/>
                  </a:cubicBezTo>
                  <a:cubicBezTo>
                    <a:pt x="41" y="38"/>
                    <a:pt x="41" y="42"/>
                    <a:pt x="38" y="42"/>
                  </a:cubicBezTo>
                  <a:cubicBezTo>
                    <a:pt x="41" y="42"/>
                    <a:pt x="41" y="38"/>
                    <a:pt x="41" y="36"/>
                  </a:cubicBezTo>
                  <a:cubicBezTo>
                    <a:pt x="41" y="35"/>
                    <a:pt x="41" y="33"/>
                    <a:pt x="41" y="32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4"/>
                    <a:pt x="41" y="37"/>
                    <a:pt x="41" y="39"/>
                  </a:cubicBezTo>
                  <a:cubicBezTo>
                    <a:pt x="41" y="40"/>
                    <a:pt x="41" y="40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1" y="43"/>
                    <a:pt x="40" y="44"/>
                  </a:cubicBezTo>
                  <a:cubicBezTo>
                    <a:pt x="40" y="45"/>
                    <a:pt x="40" y="46"/>
                    <a:pt x="40" y="47"/>
                  </a:cubicBezTo>
                  <a:cubicBezTo>
                    <a:pt x="39" y="47"/>
                    <a:pt x="39" y="47"/>
                    <a:pt x="38" y="47"/>
                  </a:cubicBezTo>
                  <a:cubicBezTo>
                    <a:pt x="39" y="47"/>
                    <a:pt x="39" y="47"/>
                    <a:pt x="40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39" y="48"/>
                    <a:pt x="39" y="50"/>
                    <a:pt x="40" y="51"/>
                  </a:cubicBezTo>
                  <a:cubicBezTo>
                    <a:pt x="39" y="50"/>
                    <a:pt x="39" y="49"/>
                    <a:pt x="40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0" y="47"/>
                    <a:pt x="40" y="46"/>
                  </a:cubicBezTo>
                  <a:cubicBezTo>
                    <a:pt x="41" y="46"/>
                    <a:pt x="42" y="46"/>
                    <a:pt x="42" y="45"/>
                  </a:cubicBezTo>
                  <a:cubicBezTo>
                    <a:pt x="43" y="46"/>
                    <a:pt x="43" y="46"/>
                    <a:pt x="44" y="47"/>
                  </a:cubicBezTo>
                  <a:cubicBezTo>
                    <a:pt x="43" y="46"/>
                    <a:pt x="43" y="46"/>
                    <a:pt x="42" y="45"/>
                  </a:cubicBezTo>
                  <a:cubicBezTo>
                    <a:pt x="42" y="45"/>
                    <a:pt x="42" y="45"/>
                    <a:pt x="42" y="45"/>
                  </a:cubicBezTo>
                  <a:cubicBezTo>
                    <a:pt x="43" y="44"/>
                    <a:pt x="44" y="43"/>
                    <a:pt x="44" y="42"/>
                  </a:cubicBezTo>
                  <a:cubicBezTo>
                    <a:pt x="44" y="43"/>
                    <a:pt x="44" y="43"/>
                    <a:pt x="45" y="44"/>
                  </a:cubicBezTo>
                  <a:cubicBezTo>
                    <a:pt x="45" y="44"/>
                    <a:pt x="45" y="45"/>
                    <a:pt x="45" y="46"/>
                  </a:cubicBezTo>
                  <a:cubicBezTo>
                    <a:pt x="45" y="45"/>
                    <a:pt x="45" y="44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2"/>
                    <a:pt x="46" y="41"/>
                    <a:pt x="46" y="40"/>
                  </a:cubicBezTo>
                  <a:cubicBezTo>
                    <a:pt x="47" y="39"/>
                    <a:pt x="47" y="39"/>
                    <a:pt x="47" y="38"/>
                  </a:cubicBezTo>
                  <a:cubicBezTo>
                    <a:pt x="47" y="39"/>
                    <a:pt x="47" y="40"/>
                    <a:pt x="47" y="41"/>
                  </a:cubicBezTo>
                  <a:cubicBezTo>
                    <a:pt x="47" y="42"/>
                    <a:pt x="46" y="47"/>
                    <a:pt x="47" y="49"/>
                  </a:cubicBezTo>
                  <a:cubicBezTo>
                    <a:pt x="45" y="49"/>
                    <a:pt x="43" y="50"/>
                    <a:pt x="43" y="52"/>
                  </a:cubicBezTo>
                  <a:cubicBezTo>
                    <a:pt x="40" y="52"/>
                    <a:pt x="33" y="56"/>
                    <a:pt x="31" y="57"/>
                  </a:cubicBezTo>
                  <a:cubicBezTo>
                    <a:pt x="30" y="58"/>
                    <a:pt x="28" y="59"/>
                    <a:pt x="27" y="61"/>
                  </a:cubicBezTo>
                  <a:cubicBezTo>
                    <a:pt x="25" y="60"/>
                    <a:pt x="23" y="61"/>
                    <a:pt x="23" y="62"/>
                  </a:cubicBezTo>
                  <a:cubicBezTo>
                    <a:pt x="22" y="62"/>
                    <a:pt x="23" y="64"/>
                    <a:pt x="24" y="65"/>
                  </a:cubicBezTo>
                  <a:cubicBezTo>
                    <a:pt x="23" y="64"/>
                    <a:pt x="21" y="63"/>
                    <a:pt x="20" y="63"/>
                  </a:cubicBezTo>
                  <a:cubicBezTo>
                    <a:pt x="20" y="61"/>
                    <a:pt x="19" y="60"/>
                    <a:pt x="19" y="59"/>
                  </a:cubicBezTo>
                  <a:cubicBezTo>
                    <a:pt x="20" y="57"/>
                    <a:pt x="20" y="56"/>
                    <a:pt x="20" y="56"/>
                  </a:cubicBezTo>
                  <a:cubicBezTo>
                    <a:pt x="20" y="55"/>
                    <a:pt x="21" y="54"/>
                    <a:pt x="21" y="54"/>
                  </a:cubicBezTo>
                  <a:cubicBezTo>
                    <a:pt x="21" y="53"/>
                    <a:pt x="22" y="52"/>
                    <a:pt x="21" y="51"/>
                  </a:cubicBezTo>
                  <a:cubicBezTo>
                    <a:pt x="21" y="50"/>
                    <a:pt x="19" y="50"/>
                    <a:pt x="17" y="52"/>
                  </a:cubicBezTo>
                  <a:cubicBezTo>
                    <a:pt x="16" y="51"/>
                    <a:pt x="15" y="50"/>
                    <a:pt x="15" y="49"/>
                  </a:cubicBezTo>
                  <a:cubicBezTo>
                    <a:pt x="14" y="49"/>
                    <a:pt x="12" y="48"/>
                    <a:pt x="11" y="49"/>
                  </a:cubicBezTo>
                  <a:cubicBezTo>
                    <a:pt x="10" y="48"/>
                    <a:pt x="8" y="49"/>
                    <a:pt x="7" y="50"/>
                  </a:cubicBezTo>
                  <a:cubicBezTo>
                    <a:pt x="6" y="49"/>
                    <a:pt x="4" y="49"/>
                    <a:pt x="3" y="50"/>
                  </a:cubicBezTo>
                  <a:cubicBezTo>
                    <a:pt x="3" y="50"/>
                    <a:pt x="2" y="51"/>
                    <a:pt x="2" y="52"/>
                  </a:cubicBezTo>
                  <a:cubicBezTo>
                    <a:pt x="1" y="52"/>
                    <a:pt x="0" y="53"/>
                    <a:pt x="0" y="54"/>
                  </a:cubicBezTo>
                  <a:cubicBezTo>
                    <a:pt x="0" y="55"/>
                    <a:pt x="1" y="57"/>
                    <a:pt x="1" y="57"/>
                  </a:cubicBezTo>
                  <a:cubicBezTo>
                    <a:pt x="2" y="57"/>
                    <a:pt x="3" y="57"/>
                    <a:pt x="3" y="56"/>
                  </a:cubicBezTo>
                  <a:cubicBezTo>
                    <a:pt x="3" y="57"/>
                    <a:pt x="4" y="58"/>
                    <a:pt x="4" y="58"/>
                  </a:cubicBezTo>
                  <a:cubicBezTo>
                    <a:pt x="4" y="59"/>
                    <a:pt x="6" y="60"/>
                    <a:pt x="6" y="60"/>
                  </a:cubicBezTo>
                  <a:cubicBezTo>
                    <a:pt x="6" y="61"/>
                    <a:pt x="7" y="62"/>
                    <a:pt x="7" y="62"/>
                  </a:cubicBezTo>
                  <a:cubicBezTo>
                    <a:pt x="7" y="63"/>
                    <a:pt x="9" y="67"/>
                    <a:pt x="10" y="70"/>
                  </a:cubicBezTo>
                  <a:cubicBezTo>
                    <a:pt x="10" y="72"/>
                    <a:pt x="13" y="77"/>
                    <a:pt x="17" y="79"/>
                  </a:cubicBezTo>
                  <a:cubicBezTo>
                    <a:pt x="18" y="80"/>
                    <a:pt x="21" y="81"/>
                    <a:pt x="23" y="80"/>
                  </a:cubicBezTo>
                  <a:cubicBezTo>
                    <a:pt x="25" y="80"/>
                    <a:pt x="30" y="78"/>
                    <a:pt x="30" y="78"/>
                  </a:cubicBezTo>
                  <a:cubicBezTo>
                    <a:pt x="30" y="78"/>
                    <a:pt x="31" y="78"/>
                    <a:pt x="32" y="78"/>
                  </a:cubicBezTo>
                  <a:cubicBezTo>
                    <a:pt x="32" y="78"/>
                    <a:pt x="34" y="76"/>
                    <a:pt x="37" y="77"/>
                  </a:cubicBezTo>
                  <a:cubicBezTo>
                    <a:pt x="35" y="82"/>
                    <a:pt x="36" y="83"/>
                    <a:pt x="35" y="85"/>
                  </a:cubicBezTo>
                  <a:cubicBezTo>
                    <a:pt x="34" y="86"/>
                    <a:pt x="33" y="91"/>
                    <a:pt x="33" y="92"/>
                  </a:cubicBezTo>
                  <a:cubicBezTo>
                    <a:pt x="33" y="93"/>
                    <a:pt x="33" y="98"/>
                    <a:pt x="33" y="99"/>
                  </a:cubicBezTo>
                  <a:cubicBezTo>
                    <a:pt x="32" y="100"/>
                    <a:pt x="33" y="102"/>
                    <a:pt x="32" y="103"/>
                  </a:cubicBezTo>
                  <a:cubicBezTo>
                    <a:pt x="31" y="105"/>
                    <a:pt x="31" y="108"/>
                    <a:pt x="31" y="110"/>
                  </a:cubicBezTo>
                  <a:cubicBezTo>
                    <a:pt x="31" y="111"/>
                    <a:pt x="33" y="115"/>
                    <a:pt x="33" y="118"/>
                  </a:cubicBezTo>
                  <a:cubicBezTo>
                    <a:pt x="33" y="117"/>
                    <a:pt x="33" y="120"/>
                    <a:pt x="35" y="120"/>
                  </a:cubicBezTo>
                  <a:cubicBezTo>
                    <a:pt x="35" y="120"/>
                    <a:pt x="35" y="122"/>
                    <a:pt x="34" y="123"/>
                  </a:cubicBezTo>
                  <a:cubicBezTo>
                    <a:pt x="34" y="124"/>
                    <a:pt x="31" y="126"/>
                    <a:pt x="31" y="128"/>
                  </a:cubicBezTo>
                  <a:cubicBezTo>
                    <a:pt x="30" y="130"/>
                    <a:pt x="30" y="134"/>
                    <a:pt x="30" y="136"/>
                  </a:cubicBezTo>
                  <a:cubicBezTo>
                    <a:pt x="29" y="138"/>
                    <a:pt x="29" y="141"/>
                    <a:pt x="29" y="142"/>
                  </a:cubicBezTo>
                  <a:cubicBezTo>
                    <a:pt x="29" y="143"/>
                    <a:pt x="30" y="143"/>
                    <a:pt x="29" y="145"/>
                  </a:cubicBezTo>
                  <a:cubicBezTo>
                    <a:pt x="29" y="147"/>
                    <a:pt x="29" y="150"/>
                    <a:pt x="29" y="151"/>
                  </a:cubicBezTo>
                  <a:cubicBezTo>
                    <a:pt x="28" y="153"/>
                    <a:pt x="28" y="158"/>
                    <a:pt x="28" y="159"/>
                  </a:cubicBezTo>
                  <a:cubicBezTo>
                    <a:pt x="28" y="160"/>
                    <a:pt x="28" y="163"/>
                    <a:pt x="28" y="165"/>
                  </a:cubicBezTo>
                  <a:cubicBezTo>
                    <a:pt x="28" y="166"/>
                    <a:pt x="28" y="171"/>
                    <a:pt x="28" y="173"/>
                  </a:cubicBezTo>
                  <a:cubicBezTo>
                    <a:pt x="28" y="174"/>
                    <a:pt x="28" y="177"/>
                    <a:pt x="28" y="178"/>
                  </a:cubicBezTo>
                  <a:cubicBezTo>
                    <a:pt x="29" y="180"/>
                    <a:pt x="29" y="182"/>
                    <a:pt x="29" y="183"/>
                  </a:cubicBezTo>
                  <a:cubicBezTo>
                    <a:pt x="28" y="184"/>
                    <a:pt x="29" y="187"/>
                    <a:pt x="29" y="189"/>
                  </a:cubicBezTo>
                  <a:cubicBezTo>
                    <a:pt x="29" y="191"/>
                    <a:pt x="30" y="193"/>
                    <a:pt x="30" y="194"/>
                  </a:cubicBezTo>
                  <a:cubicBezTo>
                    <a:pt x="31" y="195"/>
                    <a:pt x="33" y="202"/>
                    <a:pt x="32" y="204"/>
                  </a:cubicBezTo>
                  <a:cubicBezTo>
                    <a:pt x="33" y="205"/>
                    <a:pt x="35" y="204"/>
                    <a:pt x="36" y="204"/>
                  </a:cubicBezTo>
                  <a:cubicBezTo>
                    <a:pt x="36" y="206"/>
                    <a:pt x="34" y="207"/>
                    <a:pt x="33" y="210"/>
                  </a:cubicBezTo>
                  <a:cubicBezTo>
                    <a:pt x="33" y="210"/>
                    <a:pt x="32" y="212"/>
                    <a:pt x="33" y="213"/>
                  </a:cubicBezTo>
                  <a:cubicBezTo>
                    <a:pt x="33" y="213"/>
                    <a:pt x="37" y="214"/>
                    <a:pt x="40" y="214"/>
                  </a:cubicBezTo>
                  <a:cubicBezTo>
                    <a:pt x="42" y="215"/>
                    <a:pt x="49" y="216"/>
                    <a:pt x="50" y="215"/>
                  </a:cubicBezTo>
                  <a:cubicBezTo>
                    <a:pt x="52" y="214"/>
                    <a:pt x="52" y="212"/>
                    <a:pt x="52" y="211"/>
                  </a:cubicBezTo>
                  <a:cubicBezTo>
                    <a:pt x="53" y="211"/>
                    <a:pt x="54" y="211"/>
                    <a:pt x="54" y="209"/>
                  </a:cubicBezTo>
                  <a:cubicBezTo>
                    <a:pt x="54" y="208"/>
                    <a:pt x="54" y="206"/>
                    <a:pt x="53" y="205"/>
                  </a:cubicBezTo>
                  <a:cubicBezTo>
                    <a:pt x="53" y="204"/>
                    <a:pt x="54" y="203"/>
                    <a:pt x="53" y="202"/>
                  </a:cubicBezTo>
                  <a:cubicBezTo>
                    <a:pt x="54" y="202"/>
                    <a:pt x="55" y="202"/>
                    <a:pt x="56" y="203"/>
                  </a:cubicBezTo>
                  <a:cubicBezTo>
                    <a:pt x="57" y="201"/>
                    <a:pt x="57" y="199"/>
                    <a:pt x="57" y="198"/>
                  </a:cubicBezTo>
                  <a:cubicBezTo>
                    <a:pt x="57" y="196"/>
                    <a:pt x="58" y="196"/>
                    <a:pt x="57" y="195"/>
                  </a:cubicBezTo>
                  <a:cubicBezTo>
                    <a:pt x="57" y="193"/>
                    <a:pt x="58" y="190"/>
                    <a:pt x="57" y="189"/>
                  </a:cubicBezTo>
                  <a:cubicBezTo>
                    <a:pt x="57" y="187"/>
                    <a:pt x="55" y="185"/>
                    <a:pt x="56" y="183"/>
                  </a:cubicBezTo>
                  <a:cubicBezTo>
                    <a:pt x="56" y="180"/>
                    <a:pt x="57" y="179"/>
                    <a:pt x="57" y="177"/>
                  </a:cubicBezTo>
                  <a:cubicBezTo>
                    <a:pt x="57" y="174"/>
                    <a:pt x="56" y="171"/>
                    <a:pt x="56" y="170"/>
                  </a:cubicBezTo>
                  <a:cubicBezTo>
                    <a:pt x="56" y="168"/>
                    <a:pt x="61" y="165"/>
                    <a:pt x="60" y="162"/>
                  </a:cubicBezTo>
                  <a:cubicBezTo>
                    <a:pt x="62" y="160"/>
                    <a:pt x="62" y="159"/>
                    <a:pt x="62" y="158"/>
                  </a:cubicBezTo>
                  <a:cubicBezTo>
                    <a:pt x="63" y="158"/>
                    <a:pt x="63" y="159"/>
                    <a:pt x="63" y="159"/>
                  </a:cubicBezTo>
                  <a:cubicBezTo>
                    <a:pt x="64" y="160"/>
                    <a:pt x="65" y="166"/>
                    <a:pt x="65" y="166"/>
                  </a:cubicBezTo>
                  <a:cubicBezTo>
                    <a:pt x="65" y="167"/>
                    <a:pt x="66" y="173"/>
                    <a:pt x="67" y="176"/>
                  </a:cubicBezTo>
                  <a:cubicBezTo>
                    <a:pt x="67" y="179"/>
                    <a:pt x="68" y="182"/>
                    <a:pt x="69" y="183"/>
                  </a:cubicBezTo>
                  <a:cubicBezTo>
                    <a:pt x="69" y="184"/>
                    <a:pt x="71" y="188"/>
                    <a:pt x="71" y="189"/>
                  </a:cubicBezTo>
                  <a:cubicBezTo>
                    <a:pt x="71" y="191"/>
                    <a:pt x="71" y="194"/>
                    <a:pt x="72" y="195"/>
                  </a:cubicBezTo>
                  <a:cubicBezTo>
                    <a:pt x="72" y="196"/>
                    <a:pt x="72" y="199"/>
                    <a:pt x="73" y="199"/>
                  </a:cubicBezTo>
                  <a:cubicBezTo>
                    <a:pt x="73" y="200"/>
                    <a:pt x="73" y="204"/>
                    <a:pt x="74" y="204"/>
                  </a:cubicBezTo>
                  <a:cubicBezTo>
                    <a:pt x="74" y="204"/>
                    <a:pt x="75" y="204"/>
                    <a:pt x="75" y="204"/>
                  </a:cubicBezTo>
                  <a:cubicBezTo>
                    <a:pt x="75" y="205"/>
                    <a:pt x="74" y="207"/>
                    <a:pt x="75" y="208"/>
                  </a:cubicBezTo>
                  <a:cubicBezTo>
                    <a:pt x="74" y="209"/>
                    <a:pt x="74" y="211"/>
                    <a:pt x="74" y="212"/>
                  </a:cubicBezTo>
                  <a:cubicBezTo>
                    <a:pt x="75" y="213"/>
                    <a:pt x="79" y="214"/>
                    <a:pt x="80" y="214"/>
                  </a:cubicBezTo>
                  <a:cubicBezTo>
                    <a:pt x="81" y="214"/>
                    <a:pt x="83" y="214"/>
                    <a:pt x="83" y="214"/>
                  </a:cubicBezTo>
                  <a:cubicBezTo>
                    <a:pt x="84" y="216"/>
                    <a:pt x="85" y="217"/>
                    <a:pt x="88" y="217"/>
                  </a:cubicBezTo>
                  <a:cubicBezTo>
                    <a:pt x="91" y="217"/>
                    <a:pt x="97" y="217"/>
                    <a:pt x="99" y="217"/>
                  </a:cubicBezTo>
                  <a:cubicBezTo>
                    <a:pt x="101" y="217"/>
                    <a:pt x="103" y="216"/>
                    <a:pt x="103" y="216"/>
                  </a:cubicBezTo>
                  <a:cubicBezTo>
                    <a:pt x="104" y="215"/>
                    <a:pt x="104" y="213"/>
                    <a:pt x="103" y="213"/>
                  </a:cubicBezTo>
                  <a:cubicBezTo>
                    <a:pt x="103" y="210"/>
                    <a:pt x="102" y="209"/>
                    <a:pt x="101" y="208"/>
                  </a:cubicBezTo>
                  <a:cubicBezTo>
                    <a:pt x="100" y="208"/>
                    <a:pt x="98" y="207"/>
                    <a:pt x="98" y="206"/>
                  </a:cubicBezTo>
                  <a:cubicBezTo>
                    <a:pt x="97" y="206"/>
                    <a:pt x="95" y="204"/>
                    <a:pt x="94" y="202"/>
                  </a:cubicBezTo>
                  <a:cubicBezTo>
                    <a:pt x="95" y="203"/>
                    <a:pt x="96" y="203"/>
                    <a:pt x="97" y="203"/>
                  </a:cubicBezTo>
                  <a:cubicBezTo>
                    <a:pt x="97" y="201"/>
                    <a:pt x="97" y="198"/>
                    <a:pt x="97" y="196"/>
                  </a:cubicBezTo>
                  <a:cubicBezTo>
                    <a:pt x="97" y="194"/>
                    <a:pt x="99" y="191"/>
                    <a:pt x="98" y="187"/>
                  </a:cubicBezTo>
                  <a:cubicBezTo>
                    <a:pt x="97" y="184"/>
                    <a:pt x="98" y="180"/>
                    <a:pt x="98" y="177"/>
                  </a:cubicBezTo>
                  <a:cubicBezTo>
                    <a:pt x="97" y="174"/>
                    <a:pt x="97" y="172"/>
                    <a:pt x="97" y="169"/>
                  </a:cubicBezTo>
                  <a:cubicBezTo>
                    <a:pt x="97" y="167"/>
                    <a:pt x="97" y="161"/>
                    <a:pt x="97" y="158"/>
                  </a:cubicBezTo>
                  <a:cubicBezTo>
                    <a:pt x="97" y="155"/>
                    <a:pt x="97" y="150"/>
                    <a:pt x="95" y="148"/>
                  </a:cubicBezTo>
                  <a:cubicBezTo>
                    <a:pt x="96" y="144"/>
                    <a:pt x="96" y="138"/>
                    <a:pt x="95" y="134"/>
                  </a:cubicBezTo>
                  <a:cubicBezTo>
                    <a:pt x="94" y="130"/>
                    <a:pt x="93" y="128"/>
                    <a:pt x="93" y="126"/>
                  </a:cubicBezTo>
                  <a:cubicBezTo>
                    <a:pt x="93" y="125"/>
                    <a:pt x="91" y="121"/>
                    <a:pt x="88" y="121"/>
                  </a:cubicBezTo>
                  <a:cubicBezTo>
                    <a:pt x="88" y="120"/>
                    <a:pt x="88" y="118"/>
                    <a:pt x="88" y="117"/>
                  </a:cubicBezTo>
                  <a:cubicBezTo>
                    <a:pt x="87" y="116"/>
                    <a:pt x="87" y="115"/>
                    <a:pt x="88" y="114"/>
                  </a:cubicBezTo>
                  <a:cubicBezTo>
                    <a:pt x="88" y="114"/>
                    <a:pt x="87" y="109"/>
                    <a:pt x="86" y="108"/>
                  </a:cubicBezTo>
                  <a:cubicBezTo>
                    <a:pt x="87" y="107"/>
                    <a:pt x="89" y="105"/>
                    <a:pt x="88" y="102"/>
                  </a:cubicBezTo>
                  <a:cubicBezTo>
                    <a:pt x="87" y="99"/>
                    <a:pt x="87" y="93"/>
                    <a:pt x="87" y="91"/>
                  </a:cubicBezTo>
                  <a:cubicBezTo>
                    <a:pt x="87" y="90"/>
                    <a:pt x="88" y="90"/>
                    <a:pt x="88" y="89"/>
                  </a:cubicBezTo>
                  <a:cubicBezTo>
                    <a:pt x="89" y="91"/>
                    <a:pt x="90" y="92"/>
                    <a:pt x="91" y="92"/>
                  </a:cubicBezTo>
                  <a:cubicBezTo>
                    <a:pt x="92" y="92"/>
                    <a:pt x="93" y="91"/>
                    <a:pt x="94" y="92"/>
                  </a:cubicBezTo>
                  <a:cubicBezTo>
                    <a:pt x="95" y="92"/>
                    <a:pt x="97" y="94"/>
                    <a:pt x="99" y="94"/>
                  </a:cubicBezTo>
                  <a:cubicBezTo>
                    <a:pt x="100" y="94"/>
                    <a:pt x="103" y="93"/>
                    <a:pt x="104" y="91"/>
                  </a:cubicBezTo>
                  <a:cubicBezTo>
                    <a:pt x="108" y="90"/>
                    <a:pt x="111" y="88"/>
                    <a:pt x="115" y="82"/>
                  </a:cubicBezTo>
                  <a:cubicBezTo>
                    <a:pt x="117" y="82"/>
                    <a:pt x="118" y="81"/>
                    <a:pt x="119" y="81"/>
                  </a:cubicBezTo>
                  <a:cubicBezTo>
                    <a:pt x="120" y="81"/>
                    <a:pt x="121" y="80"/>
                    <a:pt x="121" y="79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6"/>
                    <a:pt x="87" y="16"/>
                  </a:cubicBezTo>
                  <a:cubicBezTo>
                    <a:pt x="87" y="16"/>
                    <a:pt x="87" y="16"/>
                    <a:pt x="87" y="16"/>
                  </a:cubicBezTo>
                  <a:cubicBezTo>
                    <a:pt x="87" y="16"/>
                    <a:pt x="87" y="15"/>
                    <a:pt x="87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7" y="44"/>
                  </a:moveTo>
                  <a:cubicBezTo>
                    <a:pt x="87" y="45"/>
                    <a:pt x="87" y="45"/>
                    <a:pt x="87" y="46"/>
                  </a:cubicBezTo>
                  <a:cubicBezTo>
                    <a:pt x="87" y="46"/>
                    <a:pt x="87" y="47"/>
                    <a:pt x="86" y="47"/>
                  </a:cubicBezTo>
                  <a:cubicBezTo>
                    <a:pt x="87" y="46"/>
                    <a:pt x="87" y="45"/>
                    <a:pt x="87" y="44"/>
                  </a:cubicBezTo>
                  <a:close/>
                  <a:moveTo>
                    <a:pt x="89" y="36"/>
                  </a:moveTo>
                  <a:cubicBezTo>
                    <a:pt x="89" y="36"/>
                    <a:pt x="90" y="36"/>
                    <a:pt x="90" y="37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89" y="37"/>
                    <a:pt x="89" y="36"/>
                    <a:pt x="89" y="36"/>
                  </a:cubicBezTo>
                  <a:close/>
                  <a:moveTo>
                    <a:pt x="89" y="36"/>
                  </a:moveTo>
                  <a:cubicBezTo>
                    <a:pt x="89" y="35"/>
                    <a:pt x="88" y="35"/>
                    <a:pt x="88" y="34"/>
                  </a:cubicBezTo>
                  <a:cubicBezTo>
                    <a:pt x="88" y="34"/>
                    <a:pt x="88" y="33"/>
                    <a:pt x="88" y="33"/>
                  </a:cubicBezTo>
                  <a:cubicBezTo>
                    <a:pt x="89" y="33"/>
                    <a:pt x="89" y="32"/>
                    <a:pt x="89" y="32"/>
                  </a:cubicBezTo>
                  <a:cubicBezTo>
                    <a:pt x="89" y="32"/>
                    <a:pt x="90" y="33"/>
                    <a:pt x="90" y="34"/>
                  </a:cubicBezTo>
                  <a:cubicBezTo>
                    <a:pt x="89" y="34"/>
                    <a:pt x="89" y="35"/>
                    <a:pt x="89" y="36"/>
                  </a:cubicBezTo>
                  <a:cubicBezTo>
                    <a:pt x="89" y="36"/>
                    <a:pt x="89" y="36"/>
                    <a:pt x="89" y="36"/>
                  </a:cubicBezTo>
                  <a:close/>
                  <a:moveTo>
                    <a:pt x="88" y="33"/>
                  </a:moveTo>
                  <a:cubicBezTo>
                    <a:pt x="88" y="33"/>
                    <a:pt x="88" y="33"/>
                    <a:pt x="88" y="34"/>
                  </a:cubicBezTo>
                  <a:cubicBezTo>
                    <a:pt x="88" y="33"/>
                    <a:pt x="88" y="32"/>
                    <a:pt x="88" y="31"/>
                  </a:cubicBezTo>
                  <a:cubicBezTo>
                    <a:pt x="88" y="31"/>
                    <a:pt x="88" y="31"/>
                    <a:pt x="88" y="30"/>
                  </a:cubicBezTo>
                  <a:cubicBezTo>
                    <a:pt x="88" y="31"/>
                    <a:pt x="89" y="31"/>
                    <a:pt x="89" y="31"/>
                  </a:cubicBezTo>
                  <a:cubicBezTo>
                    <a:pt x="89" y="32"/>
                    <a:pt x="88" y="32"/>
                    <a:pt x="88" y="33"/>
                  </a:cubicBezTo>
                  <a:close/>
                  <a:moveTo>
                    <a:pt x="88" y="30"/>
                  </a:moveTo>
                  <a:cubicBezTo>
                    <a:pt x="89" y="30"/>
                    <a:pt x="89" y="31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89" y="31"/>
                    <a:pt x="89" y="31"/>
                    <a:pt x="88" y="30"/>
                  </a:cubicBezTo>
                  <a:close/>
                  <a:moveTo>
                    <a:pt x="88" y="29"/>
                  </a:move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lose/>
                  <a:moveTo>
                    <a:pt x="88" y="25"/>
                  </a:moveTo>
                  <a:cubicBezTo>
                    <a:pt x="88" y="25"/>
                    <a:pt x="88" y="25"/>
                    <a:pt x="88" y="25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9" y="25"/>
                    <a:pt x="88" y="26"/>
                    <a:pt x="88" y="26"/>
                  </a:cubicBezTo>
                  <a:cubicBezTo>
                    <a:pt x="88" y="25"/>
                    <a:pt x="88" y="25"/>
                    <a:pt x="88" y="25"/>
                  </a:cubicBezTo>
                  <a:close/>
                  <a:moveTo>
                    <a:pt x="88" y="25"/>
                  </a:moveTo>
                  <a:cubicBezTo>
                    <a:pt x="88" y="25"/>
                    <a:pt x="88" y="25"/>
                    <a:pt x="88" y="25"/>
                  </a:cubicBezTo>
                  <a:cubicBezTo>
                    <a:pt x="88" y="25"/>
                    <a:pt x="88" y="25"/>
                    <a:pt x="88" y="25"/>
                  </a:cubicBezTo>
                  <a:cubicBezTo>
                    <a:pt x="88" y="25"/>
                    <a:pt x="88" y="25"/>
                    <a:pt x="88" y="25"/>
                  </a:cubicBezTo>
                  <a:close/>
                  <a:moveTo>
                    <a:pt x="88" y="24"/>
                  </a:moveTo>
                  <a:cubicBezTo>
                    <a:pt x="88" y="23"/>
                    <a:pt x="88" y="22"/>
                    <a:pt x="88" y="20"/>
                  </a:cubicBezTo>
                  <a:cubicBezTo>
                    <a:pt x="89" y="21"/>
                    <a:pt x="89" y="21"/>
                    <a:pt x="89" y="22"/>
                  </a:cubicBezTo>
                  <a:cubicBezTo>
                    <a:pt x="89" y="23"/>
                    <a:pt x="89" y="23"/>
                    <a:pt x="89" y="24"/>
                  </a:cubicBezTo>
                  <a:cubicBezTo>
                    <a:pt x="89" y="24"/>
                    <a:pt x="89" y="25"/>
                    <a:pt x="89" y="25"/>
                  </a:cubicBezTo>
                  <a:cubicBezTo>
                    <a:pt x="88" y="25"/>
                    <a:pt x="88" y="25"/>
                    <a:pt x="88" y="24"/>
                  </a:cubicBezTo>
                  <a:close/>
                  <a:moveTo>
                    <a:pt x="88" y="18"/>
                  </a:moveTo>
                  <a:cubicBezTo>
                    <a:pt x="88" y="18"/>
                    <a:pt x="88" y="18"/>
                    <a:pt x="88" y="18"/>
                  </a:cubicBezTo>
                  <a:cubicBezTo>
                    <a:pt x="88" y="19"/>
                    <a:pt x="88" y="19"/>
                    <a:pt x="88" y="20"/>
                  </a:cubicBezTo>
                  <a:cubicBezTo>
                    <a:pt x="88" y="19"/>
                    <a:pt x="88" y="19"/>
                    <a:pt x="88" y="18"/>
                  </a:cubicBezTo>
                  <a:close/>
                  <a:moveTo>
                    <a:pt x="88" y="18"/>
                  </a:moveTo>
                  <a:cubicBezTo>
                    <a:pt x="88" y="17"/>
                    <a:pt x="87" y="17"/>
                    <a:pt x="87" y="17"/>
                  </a:cubicBezTo>
                  <a:cubicBezTo>
                    <a:pt x="87" y="17"/>
                    <a:pt x="87" y="17"/>
                    <a:pt x="87" y="16"/>
                  </a:cubicBezTo>
                  <a:cubicBezTo>
                    <a:pt x="87" y="16"/>
                    <a:pt x="87" y="16"/>
                    <a:pt x="88" y="16"/>
                  </a:cubicBezTo>
                  <a:cubicBezTo>
                    <a:pt x="88" y="16"/>
                    <a:pt x="88" y="17"/>
                    <a:pt x="88" y="18"/>
                  </a:cubicBezTo>
                  <a:cubicBezTo>
                    <a:pt x="88" y="18"/>
                    <a:pt x="88" y="18"/>
                    <a:pt x="88" y="18"/>
                  </a:cubicBezTo>
                  <a:close/>
                  <a:moveTo>
                    <a:pt x="86" y="14"/>
                  </a:moveTo>
                  <a:cubicBezTo>
                    <a:pt x="86" y="14"/>
                    <a:pt x="86" y="14"/>
                    <a:pt x="86" y="14"/>
                  </a:cubicBezTo>
                  <a:cubicBezTo>
                    <a:pt x="86" y="14"/>
                    <a:pt x="86" y="14"/>
                    <a:pt x="87" y="14"/>
                  </a:cubicBezTo>
                  <a:cubicBezTo>
                    <a:pt x="86" y="14"/>
                    <a:pt x="86" y="14"/>
                    <a:pt x="86" y="14"/>
                  </a:cubicBezTo>
                  <a:close/>
                  <a:moveTo>
                    <a:pt x="85" y="11"/>
                  </a:move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lose/>
                  <a:moveTo>
                    <a:pt x="75" y="4"/>
                  </a:moveTo>
                  <a:cubicBezTo>
                    <a:pt x="76" y="4"/>
                    <a:pt x="77" y="4"/>
                    <a:pt x="78" y="4"/>
                  </a:cubicBezTo>
                  <a:cubicBezTo>
                    <a:pt x="79" y="4"/>
                    <a:pt x="79" y="4"/>
                    <a:pt x="80" y="5"/>
                  </a:cubicBezTo>
                  <a:cubicBezTo>
                    <a:pt x="80" y="5"/>
                    <a:pt x="81" y="6"/>
                    <a:pt x="81" y="6"/>
                  </a:cubicBezTo>
                  <a:cubicBezTo>
                    <a:pt x="80" y="5"/>
                    <a:pt x="78" y="4"/>
                    <a:pt x="75" y="4"/>
                  </a:cubicBezTo>
                  <a:close/>
                  <a:moveTo>
                    <a:pt x="82" y="51"/>
                  </a:moveTo>
                  <a:cubicBezTo>
                    <a:pt x="83" y="51"/>
                    <a:pt x="83" y="50"/>
                    <a:pt x="83" y="50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83" y="51"/>
                    <a:pt x="83" y="51"/>
                    <a:pt x="82" y="51"/>
                  </a:cubicBezTo>
                  <a:close/>
                  <a:moveTo>
                    <a:pt x="83" y="50"/>
                  </a:moveTo>
                  <a:cubicBezTo>
                    <a:pt x="83" y="50"/>
                    <a:pt x="83" y="50"/>
                    <a:pt x="83" y="50"/>
                  </a:cubicBezTo>
                  <a:cubicBezTo>
                    <a:pt x="84" y="49"/>
                    <a:pt x="84" y="47"/>
                    <a:pt x="84" y="46"/>
                  </a:cubicBezTo>
                  <a:cubicBezTo>
                    <a:pt x="84" y="47"/>
                    <a:pt x="84" y="47"/>
                    <a:pt x="84" y="48"/>
                  </a:cubicBezTo>
                  <a:cubicBezTo>
                    <a:pt x="84" y="48"/>
                    <a:pt x="84" y="49"/>
                    <a:pt x="84" y="50"/>
                  </a:cubicBezTo>
                  <a:cubicBezTo>
                    <a:pt x="83" y="50"/>
                    <a:pt x="83" y="50"/>
                    <a:pt x="83" y="50"/>
                  </a:cubicBezTo>
                  <a:close/>
                  <a:moveTo>
                    <a:pt x="83" y="53"/>
                  </a:moveTo>
                  <a:cubicBezTo>
                    <a:pt x="83" y="52"/>
                    <a:pt x="83" y="51"/>
                    <a:pt x="83" y="51"/>
                  </a:cubicBezTo>
                  <a:cubicBezTo>
                    <a:pt x="83" y="50"/>
                    <a:pt x="84" y="50"/>
                    <a:pt x="84" y="49"/>
                  </a:cubicBezTo>
                  <a:cubicBezTo>
                    <a:pt x="84" y="49"/>
                    <a:pt x="84" y="49"/>
                    <a:pt x="85" y="48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5" y="49"/>
                    <a:pt x="85" y="50"/>
                    <a:pt x="85" y="50"/>
                  </a:cubicBezTo>
                  <a:cubicBezTo>
                    <a:pt x="84" y="51"/>
                    <a:pt x="84" y="52"/>
                    <a:pt x="83" y="53"/>
                  </a:cubicBezTo>
                  <a:close/>
                  <a:moveTo>
                    <a:pt x="88" y="47"/>
                  </a:moveTo>
                  <a:cubicBezTo>
                    <a:pt x="88" y="48"/>
                    <a:pt x="88" y="49"/>
                    <a:pt x="87" y="50"/>
                  </a:cubicBezTo>
                  <a:cubicBezTo>
                    <a:pt x="87" y="50"/>
                    <a:pt x="87" y="49"/>
                    <a:pt x="87" y="49"/>
                  </a:cubicBezTo>
                  <a:cubicBezTo>
                    <a:pt x="86" y="49"/>
                    <a:pt x="86" y="48"/>
                    <a:pt x="86" y="48"/>
                  </a:cubicBezTo>
                  <a:cubicBezTo>
                    <a:pt x="86" y="47"/>
                    <a:pt x="87" y="47"/>
                    <a:pt x="87" y="46"/>
                  </a:cubicBezTo>
                  <a:cubicBezTo>
                    <a:pt x="87" y="47"/>
                    <a:pt x="87" y="48"/>
                    <a:pt x="87" y="48"/>
                  </a:cubicBezTo>
                  <a:cubicBezTo>
                    <a:pt x="87" y="48"/>
                    <a:pt x="88" y="47"/>
                    <a:pt x="88" y="46"/>
                  </a:cubicBezTo>
                  <a:cubicBezTo>
                    <a:pt x="88" y="47"/>
                    <a:pt x="88" y="47"/>
                    <a:pt x="88" y="47"/>
                  </a:cubicBezTo>
                  <a:close/>
                  <a:moveTo>
                    <a:pt x="92" y="40"/>
                  </a:moveTo>
                  <a:cubicBezTo>
                    <a:pt x="92" y="41"/>
                    <a:pt x="91" y="41"/>
                    <a:pt x="91" y="42"/>
                  </a:cubicBezTo>
                  <a:cubicBezTo>
                    <a:pt x="91" y="40"/>
                    <a:pt x="91" y="39"/>
                    <a:pt x="90" y="38"/>
                  </a:cubicBezTo>
                  <a:cubicBezTo>
                    <a:pt x="90" y="38"/>
                    <a:pt x="90" y="37"/>
                    <a:pt x="90" y="37"/>
                  </a:cubicBezTo>
                  <a:cubicBezTo>
                    <a:pt x="90" y="37"/>
                    <a:pt x="90" y="37"/>
                    <a:pt x="90" y="37"/>
                  </a:cubicBezTo>
                  <a:cubicBezTo>
                    <a:pt x="91" y="38"/>
                    <a:pt x="92" y="39"/>
                    <a:pt x="92" y="40"/>
                  </a:cubicBezTo>
                  <a:close/>
                  <a:moveTo>
                    <a:pt x="91" y="34"/>
                  </a:moveTo>
                  <a:cubicBezTo>
                    <a:pt x="91" y="35"/>
                    <a:pt x="90" y="36"/>
                    <a:pt x="90" y="37"/>
                  </a:cubicBezTo>
                  <a:cubicBezTo>
                    <a:pt x="90" y="36"/>
                    <a:pt x="89" y="36"/>
                    <a:pt x="89" y="36"/>
                  </a:cubicBezTo>
                  <a:cubicBezTo>
                    <a:pt x="89" y="36"/>
                    <a:pt x="89" y="36"/>
                    <a:pt x="89" y="36"/>
                  </a:cubicBezTo>
                  <a:cubicBezTo>
                    <a:pt x="89" y="35"/>
                    <a:pt x="90" y="34"/>
                    <a:pt x="90" y="34"/>
                  </a:cubicBezTo>
                  <a:cubicBezTo>
                    <a:pt x="90" y="33"/>
                    <a:pt x="90" y="32"/>
                    <a:pt x="89" y="31"/>
                  </a:cubicBezTo>
                  <a:cubicBezTo>
                    <a:pt x="89" y="31"/>
                    <a:pt x="89" y="31"/>
                    <a:pt x="89" y="31"/>
                  </a:cubicBezTo>
                  <a:cubicBezTo>
                    <a:pt x="90" y="32"/>
                    <a:pt x="91" y="33"/>
                    <a:pt x="91" y="34"/>
                  </a:cubicBezTo>
                  <a:close/>
                  <a:moveTo>
                    <a:pt x="89" y="30"/>
                  </a:moveTo>
                  <a:cubicBezTo>
                    <a:pt x="89" y="30"/>
                    <a:pt x="89" y="30"/>
                    <a:pt x="89" y="30"/>
                  </a:cubicBezTo>
                  <a:cubicBezTo>
                    <a:pt x="89" y="30"/>
                    <a:pt x="88" y="30"/>
                    <a:pt x="88" y="30"/>
                  </a:cubicBezTo>
                  <a:cubicBezTo>
                    <a:pt x="88" y="30"/>
                    <a:pt x="88" y="29"/>
                    <a:pt x="88" y="29"/>
                  </a:cubicBezTo>
                  <a:cubicBezTo>
                    <a:pt x="88" y="29"/>
                    <a:pt x="88" y="29"/>
                    <a:pt x="88" y="29"/>
                  </a:cubicBezTo>
                  <a:cubicBezTo>
                    <a:pt x="89" y="29"/>
                    <a:pt x="89" y="29"/>
                    <a:pt x="89" y="30"/>
                  </a:cubicBezTo>
                  <a:close/>
                  <a:moveTo>
                    <a:pt x="89" y="29"/>
                  </a:moveTo>
                  <a:cubicBezTo>
                    <a:pt x="88" y="29"/>
                    <a:pt x="88" y="28"/>
                    <a:pt x="88" y="28"/>
                  </a:cubicBezTo>
                  <a:cubicBezTo>
                    <a:pt x="88" y="27"/>
                    <a:pt x="88" y="27"/>
                    <a:pt x="88" y="26"/>
                  </a:cubicBezTo>
                  <a:cubicBezTo>
                    <a:pt x="88" y="26"/>
                    <a:pt x="89" y="25"/>
                    <a:pt x="89" y="25"/>
                  </a:cubicBezTo>
                  <a:cubicBezTo>
                    <a:pt x="89" y="26"/>
                    <a:pt x="89" y="28"/>
                    <a:pt x="89" y="29"/>
                  </a:cubicBezTo>
                  <a:close/>
                  <a:moveTo>
                    <a:pt x="89" y="25"/>
                  </a:moveTo>
                  <a:cubicBezTo>
                    <a:pt x="89" y="25"/>
                    <a:pt x="89" y="24"/>
                    <a:pt x="89" y="24"/>
                  </a:cubicBezTo>
                  <a:cubicBezTo>
                    <a:pt x="89" y="25"/>
                    <a:pt x="89" y="25"/>
                    <a:pt x="89" y="25"/>
                  </a:cubicBezTo>
                  <a:cubicBezTo>
                    <a:pt x="89" y="25"/>
                    <a:pt x="89" y="25"/>
                    <a:pt x="89" y="25"/>
                  </a:cubicBezTo>
                  <a:close/>
                  <a:moveTo>
                    <a:pt x="90" y="22"/>
                  </a:moveTo>
                  <a:cubicBezTo>
                    <a:pt x="90" y="23"/>
                    <a:pt x="90" y="23"/>
                    <a:pt x="89" y="24"/>
                  </a:cubicBezTo>
                  <a:cubicBezTo>
                    <a:pt x="89" y="23"/>
                    <a:pt x="90" y="23"/>
                    <a:pt x="89" y="22"/>
                  </a:cubicBezTo>
                  <a:cubicBezTo>
                    <a:pt x="89" y="21"/>
                    <a:pt x="89" y="21"/>
                    <a:pt x="88" y="20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19"/>
                    <a:pt x="88" y="19"/>
                    <a:pt x="88" y="18"/>
                  </a:cubicBezTo>
                  <a:cubicBezTo>
                    <a:pt x="89" y="19"/>
                    <a:pt x="90" y="20"/>
                    <a:pt x="90" y="22"/>
                  </a:cubicBezTo>
                  <a:close/>
                  <a:moveTo>
                    <a:pt x="89" y="18"/>
                  </a:moveTo>
                  <a:cubicBezTo>
                    <a:pt x="89" y="18"/>
                    <a:pt x="88" y="18"/>
                    <a:pt x="88" y="18"/>
                  </a:cubicBezTo>
                  <a:cubicBezTo>
                    <a:pt x="88" y="17"/>
                    <a:pt x="88" y="16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9" y="16"/>
                    <a:pt x="89" y="17"/>
                    <a:pt x="89" y="18"/>
                  </a:cubicBezTo>
                  <a:close/>
                  <a:moveTo>
                    <a:pt x="86" y="12"/>
                  </a:moveTo>
                  <a:cubicBezTo>
                    <a:pt x="87" y="13"/>
                    <a:pt x="88" y="14"/>
                    <a:pt x="88" y="15"/>
                  </a:cubicBezTo>
                  <a:cubicBezTo>
                    <a:pt x="87" y="15"/>
                    <a:pt x="87" y="14"/>
                    <a:pt x="87" y="14"/>
                  </a:cubicBezTo>
                  <a:cubicBezTo>
                    <a:pt x="87" y="14"/>
                    <a:pt x="86" y="13"/>
                    <a:pt x="86" y="13"/>
                  </a:cubicBezTo>
                  <a:cubicBezTo>
                    <a:pt x="86" y="12"/>
                    <a:pt x="85" y="12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6" y="11"/>
                    <a:pt x="86" y="12"/>
                    <a:pt x="86" y="12"/>
                  </a:cubicBezTo>
                  <a:close/>
                  <a:moveTo>
                    <a:pt x="85" y="11"/>
                  </a:moveTo>
                  <a:cubicBezTo>
                    <a:pt x="85" y="11"/>
                    <a:pt x="85" y="11"/>
                    <a:pt x="85" y="11"/>
                  </a:cubicBezTo>
                  <a:cubicBezTo>
                    <a:pt x="84" y="10"/>
                    <a:pt x="83" y="9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4" y="9"/>
                    <a:pt x="85" y="10"/>
                    <a:pt x="85" y="11"/>
                  </a:cubicBezTo>
                  <a:close/>
                  <a:moveTo>
                    <a:pt x="82" y="6"/>
                  </a:moveTo>
                  <a:cubicBezTo>
                    <a:pt x="82" y="6"/>
                    <a:pt x="82" y="7"/>
                    <a:pt x="82" y="8"/>
                  </a:cubicBezTo>
                  <a:cubicBezTo>
                    <a:pt x="82" y="8"/>
                    <a:pt x="82" y="7"/>
                    <a:pt x="82" y="7"/>
                  </a:cubicBezTo>
                  <a:cubicBezTo>
                    <a:pt x="82" y="7"/>
                    <a:pt x="82" y="7"/>
                    <a:pt x="81" y="7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80" y="4"/>
                    <a:pt x="79" y="4"/>
                    <a:pt x="79" y="4"/>
                  </a:cubicBezTo>
                  <a:cubicBezTo>
                    <a:pt x="80" y="4"/>
                    <a:pt x="81" y="5"/>
                    <a:pt x="82" y="6"/>
                  </a:cubicBezTo>
                  <a:close/>
                  <a:moveTo>
                    <a:pt x="72" y="3"/>
                  </a:moveTo>
                  <a:cubicBezTo>
                    <a:pt x="72" y="3"/>
                    <a:pt x="72" y="3"/>
                    <a:pt x="71" y="3"/>
                  </a:cubicBezTo>
                  <a:cubicBezTo>
                    <a:pt x="71" y="3"/>
                    <a:pt x="71" y="3"/>
                    <a:pt x="71" y="2"/>
                  </a:cubicBezTo>
                  <a:cubicBezTo>
                    <a:pt x="71" y="3"/>
                    <a:pt x="72" y="3"/>
                    <a:pt x="72" y="3"/>
                  </a:cubicBezTo>
                  <a:close/>
                  <a:moveTo>
                    <a:pt x="70" y="2"/>
                  </a:move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3"/>
                    <a:pt x="71" y="3"/>
                  </a:cubicBezTo>
                  <a:cubicBezTo>
                    <a:pt x="70" y="3"/>
                    <a:pt x="69" y="2"/>
                    <a:pt x="68" y="2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9" y="2"/>
                    <a:pt x="69" y="2"/>
                    <a:pt x="70" y="2"/>
                  </a:cubicBezTo>
                  <a:close/>
                  <a:moveTo>
                    <a:pt x="67" y="2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7" y="2"/>
                    <a:pt x="67" y="2"/>
                  </a:cubicBezTo>
                  <a:cubicBezTo>
                    <a:pt x="67" y="2"/>
                    <a:pt x="67" y="2"/>
                    <a:pt x="67" y="2"/>
                  </a:cubicBezTo>
                  <a:close/>
                  <a:moveTo>
                    <a:pt x="67" y="2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5" y="2"/>
                    <a:pt x="64" y="3"/>
                    <a:pt x="63" y="3"/>
                  </a:cubicBezTo>
                  <a:cubicBezTo>
                    <a:pt x="64" y="2"/>
                    <a:pt x="66" y="2"/>
                    <a:pt x="67" y="2"/>
                  </a:cubicBezTo>
                  <a:close/>
                  <a:moveTo>
                    <a:pt x="60" y="3"/>
                  </a:moveTo>
                  <a:cubicBezTo>
                    <a:pt x="61" y="3"/>
                    <a:pt x="61" y="3"/>
                    <a:pt x="61" y="3"/>
                  </a:cubicBezTo>
                  <a:cubicBezTo>
                    <a:pt x="60" y="4"/>
                    <a:pt x="59" y="4"/>
                    <a:pt x="57" y="5"/>
                  </a:cubicBezTo>
                  <a:cubicBezTo>
                    <a:pt x="58" y="4"/>
                    <a:pt x="59" y="3"/>
                    <a:pt x="60" y="3"/>
                  </a:cubicBezTo>
                  <a:close/>
                  <a:moveTo>
                    <a:pt x="43" y="40"/>
                  </a:moveTo>
                  <a:cubicBezTo>
                    <a:pt x="43" y="40"/>
                    <a:pt x="43" y="40"/>
                    <a:pt x="43" y="40"/>
                  </a:cubicBezTo>
                  <a:cubicBezTo>
                    <a:pt x="43" y="40"/>
                    <a:pt x="43" y="41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3"/>
                    <a:pt x="42" y="43"/>
                    <a:pt x="42" y="44"/>
                  </a:cubicBezTo>
                  <a:cubicBezTo>
                    <a:pt x="42" y="42"/>
                    <a:pt x="42" y="41"/>
                    <a:pt x="43" y="40"/>
                  </a:cubicBezTo>
                  <a:close/>
                  <a:moveTo>
                    <a:pt x="43" y="39"/>
                  </a:moveTo>
                  <a:cubicBezTo>
                    <a:pt x="43" y="39"/>
                    <a:pt x="43" y="39"/>
                    <a:pt x="43" y="39"/>
                  </a:cubicBezTo>
                  <a:cubicBezTo>
                    <a:pt x="43" y="39"/>
                    <a:pt x="43" y="38"/>
                    <a:pt x="43" y="38"/>
                  </a:cubicBezTo>
                  <a:cubicBezTo>
                    <a:pt x="43" y="39"/>
                    <a:pt x="43" y="40"/>
                    <a:pt x="43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41"/>
                    <a:pt x="43" y="41"/>
                    <a:pt x="43" y="42"/>
                  </a:cubicBezTo>
                  <a:cubicBezTo>
                    <a:pt x="43" y="41"/>
                    <a:pt x="43" y="40"/>
                    <a:pt x="43" y="39"/>
                  </a:cubicBezTo>
                  <a:close/>
                  <a:moveTo>
                    <a:pt x="42" y="36"/>
                  </a:moveTo>
                  <a:cubicBezTo>
                    <a:pt x="43" y="36"/>
                    <a:pt x="43" y="37"/>
                    <a:pt x="43" y="37"/>
                  </a:cubicBezTo>
                  <a:cubicBezTo>
                    <a:pt x="43" y="37"/>
                    <a:pt x="43" y="38"/>
                    <a:pt x="43" y="38"/>
                  </a:cubicBezTo>
                  <a:cubicBezTo>
                    <a:pt x="43" y="38"/>
                    <a:pt x="43" y="39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38"/>
                    <a:pt x="42" y="38"/>
                    <a:pt x="42" y="37"/>
                  </a:cubicBezTo>
                  <a:cubicBezTo>
                    <a:pt x="42" y="37"/>
                    <a:pt x="42" y="36"/>
                    <a:pt x="42" y="36"/>
                  </a:cubicBezTo>
                  <a:close/>
                  <a:moveTo>
                    <a:pt x="44" y="41"/>
                  </a:moveTo>
                  <a:cubicBezTo>
                    <a:pt x="44" y="40"/>
                    <a:pt x="44" y="39"/>
                    <a:pt x="43" y="39"/>
                  </a:cubicBezTo>
                  <a:cubicBezTo>
                    <a:pt x="44" y="39"/>
                    <a:pt x="44" y="40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lose/>
                  <a:moveTo>
                    <a:pt x="43" y="38"/>
                  </a:moveTo>
                  <a:cubicBezTo>
                    <a:pt x="43" y="38"/>
                    <a:pt x="43" y="38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8"/>
                    <a:pt x="43" y="38"/>
                    <a:pt x="43" y="38"/>
                  </a:cubicBezTo>
                  <a:close/>
                  <a:moveTo>
                    <a:pt x="44" y="35"/>
                  </a:move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4" y="35"/>
                    <a:pt x="44" y="35"/>
                  </a:cubicBezTo>
                  <a:close/>
                  <a:moveTo>
                    <a:pt x="43" y="42"/>
                  </a:moveTo>
                  <a:cubicBezTo>
                    <a:pt x="43" y="42"/>
                    <a:pt x="43" y="42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2"/>
                    <a:pt x="44" y="42"/>
                  </a:cubicBezTo>
                  <a:cubicBezTo>
                    <a:pt x="44" y="42"/>
                    <a:pt x="44" y="41"/>
                    <a:pt x="44" y="41"/>
                  </a:cubicBezTo>
                  <a:close/>
                  <a:moveTo>
                    <a:pt x="44" y="41"/>
                  </a:move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ubicBezTo>
                    <a:pt x="44" y="41"/>
                    <a:pt x="44" y="41"/>
                    <a:pt x="44" y="41"/>
                  </a:cubicBezTo>
                  <a:close/>
                  <a:moveTo>
                    <a:pt x="45" y="37"/>
                  </a:moveTo>
                  <a:cubicBezTo>
                    <a:pt x="45" y="38"/>
                    <a:pt x="45" y="38"/>
                    <a:pt x="46" y="39"/>
                  </a:cubicBezTo>
                  <a:cubicBezTo>
                    <a:pt x="45" y="39"/>
                    <a:pt x="45" y="40"/>
                    <a:pt x="44" y="41"/>
                  </a:cubicBezTo>
                  <a:cubicBezTo>
                    <a:pt x="45" y="40"/>
                    <a:pt x="45" y="38"/>
                    <a:pt x="45" y="37"/>
                  </a:cubicBezTo>
                  <a:close/>
                  <a:moveTo>
                    <a:pt x="45" y="37"/>
                  </a:moveTo>
                  <a:cubicBezTo>
                    <a:pt x="45" y="37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5"/>
                  </a:cubicBezTo>
                  <a:cubicBezTo>
                    <a:pt x="45" y="36"/>
                    <a:pt x="46" y="36"/>
                    <a:pt x="46" y="37"/>
                  </a:cubicBezTo>
                  <a:cubicBezTo>
                    <a:pt x="46" y="37"/>
                    <a:pt x="46" y="38"/>
                    <a:pt x="46" y="39"/>
                  </a:cubicBezTo>
                  <a:cubicBezTo>
                    <a:pt x="45" y="38"/>
                    <a:pt x="45" y="37"/>
                    <a:pt x="45" y="37"/>
                  </a:cubicBezTo>
                  <a:close/>
                  <a:moveTo>
                    <a:pt x="48" y="12"/>
                  </a:moveTo>
                  <a:cubicBezTo>
                    <a:pt x="48" y="11"/>
                    <a:pt x="49" y="11"/>
                    <a:pt x="50" y="11"/>
                  </a:cubicBezTo>
                  <a:cubicBezTo>
                    <a:pt x="49" y="12"/>
                    <a:pt x="48" y="13"/>
                    <a:pt x="47" y="14"/>
                  </a:cubicBezTo>
                  <a:cubicBezTo>
                    <a:pt x="47" y="13"/>
                    <a:pt x="47" y="13"/>
                    <a:pt x="48" y="12"/>
                  </a:cubicBezTo>
                  <a:close/>
                  <a:moveTo>
                    <a:pt x="44" y="19"/>
                  </a:moveTo>
                  <a:cubicBezTo>
                    <a:pt x="44" y="18"/>
                    <a:pt x="45" y="17"/>
                    <a:pt x="46" y="17"/>
                  </a:cubicBezTo>
                  <a:cubicBezTo>
                    <a:pt x="45" y="18"/>
                    <a:pt x="44" y="20"/>
                    <a:pt x="43" y="21"/>
                  </a:cubicBezTo>
                  <a:cubicBezTo>
                    <a:pt x="43" y="20"/>
                    <a:pt x="44" y="19"/>
                    <a:pt x="44" y="19"/>
                  </a:cubicBezTo>
                  <a:close/>
                  <a:moveTo>
                    <a:pt x="42" y="39"/>
                  </a:moveTo>
                  <a:cubicBezTo>
                    <a:pt x="42" y="37"/>
                    <a:pt x="41" y="35"/>
                    <a:pt x="41" y="33"/>
                  </a:cubicBezTo>
                  <a:cubicBezTo>
                    <a:pt x="42" y="34"/>
                    <a:pt x="42" y="35"/>
                    <a:pt x="42" y="36"/>
                  </a:cubicBezTo>
                  <a:cubicBezTo>
                    <a:pt x="42" y="36"/>
                    <a:pt x="42" y="36"/>
                    <a:pt x="42" y="37"/>
                  </a:cubicBezTo>
                  <a:cubicBezTo>
                    <a:pt x="42" y="38"/>
                    <a:pt x="42" y="38"/>
                    <a:pt x="43" y="39"/>
                  </a:cubicBezTo>
                  <a:cubicBezTo>
                    <a:pt x="42" y="40"/>
                    <a:pt x="42" y="40"/>
                    <a:pt x="42" y="41"/>
                  </a:cubicBezTo>
                  <a:cubicBezTo>
                    <a:pt x="42" y="40"/>
                    <a:pt x="42" y="40"/>
                    <a:pt x="42" y="39"/>
                  </a:cubicBezTo>
                  <a:close/>
                  <a:moveTo>
                    <a:pt x="42" y="41"/>
                  </a:moveTo>
                  <a:cubicBezTo>
                    <a:pt x="42" y="40"/>
                    <a:pt x="42" y="40"/>
                    <a:pt x="43" y="3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3" y="40"/>
                    <a:pt x="42" y="40"/>
                    <a:pt x="42" y="40"/>
                  </a:cubicBezTo>
                  <a:cubicBezTo>
                    <a:pt x="42" y="41"/>
                    <a:pt x="42" y="42"/>
                    <a:pt x="42" y="44"/>
                  </a:cubicBezTo>
                  <a:cubicBezTo>
                    <a:pt x="41" y="45"/>
                    <a:pt x="41" y="45"/>
                    <a:pt x="40" y="46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6"/>
                    <a:pt x="40" y="46"/>
                    <a:pt x="40" y="47"/>
                  </a:cubicBezTo>
                  <a:cubicBezTo>
                    <a:pt x="40" y="45"/>
                    <a:pt x="41" y="43"/>
                    <a:pt x="42" y="41"/>
                  </a:cubicBezTo>
                  <a:close/>
                  <a:moveTo>
                    <a:pt x="40" y="47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40" y="47"/>
                    <a:pt x="40" y="46"/>
                    <a:pt x="40" y="46"/>
                  </a:cubicBezTo>
                  <a:cubicBezTo>
                    <a:pt x="40" y="47"/>
                    <a:pt x="40" y="47"/>
                    <a:pt x="40" y="47"/>
                  </a:cubicBezTo>
                  <a:close/>
                  <a:moveTo>
                    <a:pt x="40" y="46"/>
                  </a:moveTo>
                  <a:cubicBezTo>
                    <a:pt x="40" y="46"/>
                    <a:pt x="40" y="46"/>
                    <a:pt x="40" y="46"/>
                  </a:cubicBezTo>
                  <a:cubicBezTo>
                    <a:pt x="41" y="45"/>
                    <a:pt x="41" y="45"/>
                    <a:pt x="42" y="44"/>
                  </a:cubicBezTo>
                  <a:cubicBezTo>
                    <a:pt x="42" y="44"/>
                    <a:pt x="42" y="45"/>
                    <a:pt x="42" y="45"/>
                  </a:cubicBezTo>
                  <a:cubicBezTo>
                    <a:pt x="42" y="46"/>
                    <a:pt x="41" y="46"/>
                    <a:pt x="40" y="46"/>
                  </a:cubicBezTo>
                  <a:close/>
                  <a:moveTo>
                    <a:pt x="42" y="45"/>
                  </a:moveTo>
                  <a:cubicBezTo>
                    <a:pt x="42" y="45"/>
                    <a:pt x="42" y="45"/>
                    <a:pt x="42" y="45"/>
                  </a:cubicBezTo>
                  <a:cubicBezTo>
                    <a:pt x="42" y="45"/>
                    <a:pt x="42" y="44"/>
                    <a:pt x="42" y="44"/>
                  </a:cubicBezTo>
                  <a:cubicBezTo>
                    <a:pt x="42" y="43"/>
                    <a:pt x="43" y="43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2"/>
                    <a:pt x="43" y="42"/>
                    <a:pt x="43" y="43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3" y="43"/>
                    <a:pt x="43" y="44"/>
                    <a:pt x="42" y="45"/>
                  </a:cubicBezTo>
                  <a:close/>
                  <a:moveTo>
                    <a:pt x="46" y="40"/>
                  </a:moveTo>
                  <a:cubicBezTo>
                    <a:pt x="46" y="41"/>
                    <a:pt x="45" y="42"/>
                    <a:pt x="45" y="44"/>
                  </a:cubicBezTo>
                  <a:cubicBezTo>
                    <a:pt x="44" y="43"/>
                    <a:pt x="44" y="43"/>
                    <a:pt x="44" y="42"/>
                  </a:cubicBezTo>
                  <a:cubicBezTo>
                    <a:pt x="44" y="42"/>
                    <a:pt x="44" y="41"/>
                    <a:pt x="44" y="41"/>
                  </a:cubicBezTo>
                  <a:cubicBezTo>
                    <a:pt x="45" y="40"/>
                    <a:pt x="45" y="39"/>
                    <a:pt x="46" y="39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6" y="39"/>
                    <a:pt x="46" y="39"/>
                    <a:pt x="46" y="39"/>
                  </a:cubicBezTo>
                  <a:cubicBezTo>
                    <a:pt x="46" y="38"/>
                    <a:pt x="46" y="38"/>
                    <a:pt x="46" y="37"/>
                  </a:cubicBezTo>
                  <a:cubicBezTo>
                    <a:pt x="46" y="37"/>
                    <a:pt x="46" y="38"/>
                    <a:pt x="47" y="38"/>
                  </a:cubicBezTo>
                  <a:cubicBezTo>
                    <a:pt x="47" y="38"/>
                    <a:pt x="46" y="39"/>
                    <a:pt x="46" y="4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171C4C46-C99F-C048-D4C4-7C2B96EA52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876" y="5443538"/>
              <a:ext cx="1588" cy="158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4656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AA605AE4-BB77-515D-3106-5780C8E67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876" y="5443538"/>
              <a:ext cx="1588" cy="476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" y="2"/>
                </a:cxn>
                <a:cxn ang="0">
                  <a:pos x="0" y="0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1"/>
                    <a:pt x="0" y="1"/>
                    <a:pt x="1" y="2"/>
                  </a:cubicBezTo>
                  <a:cubicBezTo>
                    <a:pt x="0" y="1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646567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A1593F3-644A-C69E-F71C-C8633EE5BE3F}"/>
              </a:ext>
            </a:extLst>
          </p:cNvPr>
          <p:cNvGrpSpPr>
            <a:grpSpLocks noChangeAspect="1"/>
          </p:cNvGrpSpPr>
          <p:nvPr/>
        </p:nvGrpSpPr>
        <p:grpSpPr>
          <a:xfrm>
            <a:off x="7103790" y="3110247"/>
            <a:ext cx="463666" cy="460213"/>
            <a:chOff x="-1371600" y="3232151"/>
            <a:chExt cx="639763" cy="635000"/>
          </a:xfrm>
          <a:solidFill>
            <a:schemeClr val="bg1">
              <a:lumMod val="65000"/>
            </a:schemeClr>
          </a:solidFill>
        </p:grpSpPr>
        <p:sp>
          <p:nvSpPr>
            <p:cNvPr id="3" name="Freeform 10">
              <a:extLst>
                <a:ext uri="{FF2B5EF4-FFF2-40B4-BE49-F238E27FC236}">
                  <a16:creationId xmlns:a16="http://schemas.microsoft.com/office/drawing/2014/main" id="{2AD9F74A-DB45-4DAC-8951-5296BD0BAC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1336675" y="3281363"/>
              <a:ext cx="571500" cy="407988"/>
            </a:xfrm>
            <a:custGeom>
              <a:avLst/>
              <a:gdLst>
                <a:gd name="T0" fmla="*/ 0 w 360"/>
                <a:gd name="T1" fmla="*/ 257 h 257"/>
                <a:gd name="T2" fmla="*/ 0 w 360"/>
                <a:gd name="T3" fmla="*/ 0 h 257"/>
                <a:gd name="T4" fmla="*/ 360 w 360"/>
                <a:gd name="T5" fmla="*/ 0 h 257"/>
                <a:gd name="T6" fmla="*/ 360 w 360"/>
                <a:gd name="T7" fmla="*/ 249 h 257"/>
                <a:gd name="T8" fmla="*/ 360 w 360"/>
                <a:gd name="T9" fmla="*/ 257 h 257"/>
                <a:gd name="T10" fmla="*/ 0 w 360"/>
                <a:gd name="T11" fmla="*/ 257 h 257"/>
                <a:gd name="T12" fmla="*/ 0 w 360"/>
                <a:gd name="T13" fmla="*/ 257 h 257"/>
                <a:gd name="T14" fmla="*/ 352 w 360"/>
                <a:gd name="T15" fmla="*/ 249 h 257"/>
                <a:gd name="T16" fmla="*/ 352 w 360"/>
                <a:gd name="T17" fmla="*/ 241 h 257"/>
                <a:gd name="T18" fmla="*/ 352 w 360"/>
                <a:gd name="T19" fmla="*/ 249 h 257"/>
                <a:gd name="T20" fmla="*/ 352 w 360"/>
                <a:gd name="T21" fmla="*/ 249 h 257"/>
                <a:gd name="T22" fmla="*/ 16 w 360"/>
                <a:gd name="T23" fmla="*/ 241 h 257"/>
                <a:gd name="T24" fmla="*/ 343 w 360"/>
                <a:gd name="T25" fmla="*/ 241 h 257"/>
                <a:gd name="T26" fmla="*/ 343 w 360"/>
                <a:gd name="T27" fmla="*/ 16 h 257"/>
                <a:gd name="T28" fmla="*/ 16 w 360"/>
                <a:gd name="T29" fmla="*/ 16 h 257"/>
                <a:gd name="T30" fmla="*/ 16 w 360"/>
                <a:gd name="T31" fmla="*/ 241 h 257"/>
                <a:gd name="T32" fmla="*/ 16 w 360"/>
                <a:gd name="T33" fmla="*/ 241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0" h="257">
                  <a:moveTo>
                    <a:pt x="0" y="257"/>
                  </a:moveTo>
                  <a:lnTo>
                    <a:pt x="0" y="0"/>
                  </a:lnTo>
                  <a:lnTo>
                    <a:pt x="360" y="0"/>
                  </a:lnTo>
                  <a:lnTo>
                    <a:pt x="360" y="249"/>
                  </a:lnTo>
                  <a:lnTo>
                    <a:pt x="360" y="257"/>
                  </a:lnTo>
                  <a:lnTo>
                    <a:pt x="0" y="257"/>
                  </a:lnTo>
                  <a:lnTo>
                    <a:pt x="0" y="257"/>
                  </a:lnTo>
                  <a:close/>
                  <a:moveTo>
                    <a:pt x="352" y="249"/>
                  </a:moveTo>
                  <a:lnTo>
                    <a:pt x="352" y="241"/>
                  </a:lnTo>
                  <a:lnTo>
                    <a:pt x="352" y="249"/>
                  </a:lnTo>
                  <a:lnTo>
                    <a:pt x="352" y="249"/>
                  </a:lnTo>
                  <a:close/>
                  <a:moveTo>
                    <a:pt x="16" y="241"/>
                  </a:moveTo>
                  <a:lnTo>
                    <a:pt x="343" y="241"/>
                  </a:lnTo>
                  <a:lnTo>
                    <a:pt x="343" y="16"/>
                  </a:lnTo>
                  <a:lnTo>
                    <a:pt x="16" y="16"/>
                  </a:lnTo>
                  <a:lnTo>
                    <a:pt x="16" y="241"/>
                  </a:lnTo>
                  <a:lnTo>
                    <a:pt x="16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Rectangle 11">
              <a:extLst>
                <a:ext uri="{FF2B5EF4-FFF2-40B4-BE49-F238E27FC236}">
                  <a16:creationId xmlns:a16="http://schemas.microsoft.com/office/drawing/2014/main" id="{36CDC3A0-5A33-A7EF-AB95-E04B90661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71600" y="3279776"/>
              <a:ext cx="639763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Rectangle 12">
              <a:extLst>
                <a:ext uri="{FF2B5EF4-FFF2-40B4-BE49-F238E27FC236}">
                  <a16:creationId xmlns:a16="http://schemas.microsoft.com/office/drawing/2014/main" id="{87154D23-6436-E272-6A83-3755D88B9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135063" y="3232151"/>
              <a:ext cx="168275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DA10DD42-EA68-1E89-5D8E-9DEDF24C9A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371600" y="3663951"/>
              <a:ext cx="639763" cy="254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14">
              <a:extLst>
                <a:ext uri="{FF2B5EF4-FFF2-40B4-BE49-F238E27FC236}">
                  <a16:creationId xmlns:a16="http://schemas.microsoft.com/office/drawing/2014/main" id="{A8FCBFEB-2CEB-3443-E6E4-C438E284B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19200" y="3668713"/>
              <a:ext cx="173038" cy="173038"/>
            </a:xfrm>
            <a:custGeom>
              <a:avLst/>
              <a:gdLst>
                <a:gd name="T0" fmla="*/ 0 w 109"/>
                <a:gd name="T1" fmla="*/ 98 h 109"/>
                <a:gd name="T2" fmla="*/ 98 w 109"/>
                <a:gd name="T3" fmla="*/ 0 h 109"/>
                <a:gd name="T4" fmla="*/ 109 w 109"/>
                <a:gd name="T5" fmla="*/ 11 h 109"/>
                <a:gd name="T6" fmla="*/ 11 w 109"/>
                <a:gd name="T7" fmla="*/ 109 h 109"/>
                <a:gd name="T8" fmla="*/ 0 w 109"/>
                <a:gd name="T9" fmla="*/ 98 h 109"/>
                <a:gd name="T10" fmla="*/ 0 w 109"/>
                <a:gd name="T11" fmla="*/ 9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09">
                  <a:moveTo>
                    <a:pt x="0" y="98"/>
                  </a:moveTo>
                  <a:lnTo>
                    <a:pt x="98" y="0"/>
                  </a:lnTo>
                  <a:lnTo>
                    <a:pt x="109" y="11"/>
                  </a:lnTo>
                  <a:lnTo>
                    <a:pt x="11" y="109"/>
                  </a:lnTo>
                  <a:lnTo>
                    <a:pt x="0" y="98"/>
                  </a:lnTo>
                  <a:lnTo>
                    <a:pt x="0" y="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Oval 15">
              <a:extLst>
                <a:ext uri="{FF2B5EF4-FFF2-40B4-BE49-F238E27FC236}">
                  <a16:creationId xmlns:a16="http://schemas.microsoft.com/office/drawing/2014/main" id="{D7AC5DA7-500A-404F-63D2-C8736A216E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244600" y="3798888"/>
              <a:ext cx="69850" cy="68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6DF8EB83-2FA2-6C2A-0A69-19E48DBED5CC}"/>
                </a:ext>
              </a:extLst>
            </p:cNvPr>
            <p:cNvSpPr>
              <a:spLocks/>
            </p:cNvSpPr>
            <p:nvPr/>
          </p:nvSpPr>
          <p:spPr bwMode="auto">
            <a:xfrm>
              <a:off x="-1057275" y="3668713"/>
              <a:ext cx="173038" cy="173038"/>
            </a:xfrm>
            <a:custGeom>
              <a:avLst/>
              <a:gdLst>
                <a:gd name="T0" fmla="*/ 0 w 109"/>
                <a:gd name="T1" fmla="*/ 11 h 109"/>
                <a:gd name="T2" fmla="*/ 11 w 109"/>
                <a:gd name="T3" fmla="*/ 0 h 109"/>
                <a:gd name="T4" fmla="*/ 109 w 109"/>
                <a:gd name="T5" fmla="*/ 98 h 109"/>
                <a:gd name="T6" fmla="*/ 97 w 109"/>
                <a:gd name="T7" fmla="*/ 109 h 109"/>
                <a:gd name="T8" fmla="*/ 0 w 109"/>
                <a:gd name="T9" fmla="*/ 11 h 109"/>
                <a:gd name="T10" fmla="*/ 0 w 109"/>
                <a:gd name="T11" fmla="*/ 1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09">
                  <a:moveTo>
                    <a:pt x="0" y="11"/>
                  </a:moveTo>
                  <a:lnTo>
                    <a:pt x="11" y="0"/>
                  </a:lnTo>
                  <a:lnTo>
                    <a:pt x="109" y="98"/>
                  </a:lnTo>
                  <a:lnTo>
                    <a:pt x="97" y="109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Oval 17">
              <a:extLst>
                <a:ext uri="{FF2B5EF4-FFF2-40B4-BE49-F238E27FC236}">
                  <a16:creationId xmlns:a16="http://schemas.microsoft.com/office/drawing/2014/main" id="{BA7B35F7-CF1F-8CA7-AF92-B750EB00D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928688" y="3798888"/>
              <a:ext cx="69850" cy="682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8">
              <a:extLst>
                <a:ext uri="{FF2B5EF4-FFF2-40B4-BE49-F238E27FC236}">
                  <a16:creationId xmlns:a16="http://schemas.microsoft.com/office/drawing/2014/main" id="{11E82D1C-3E6D-7C77-291D-6D0A2D286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82700" y="3349626"/>
              <a:ext cx="457200" cy="290513"/>
            </a:xfrm>
            <a:custGeom>
              <a:avLst/>
              <a:gdLst>
                <a:gd name="T0" fmla="*/ 4 w 286"/>
                <a:gd name="T1" fmla="*/ 179 h 182"/>
                <a:gd name="T2" fmla="*/ 3 w 286"/>
                <a:gd name="T3" fmla="*/ 167 h 182"/>
                <a:gd name="T4" fmla="*/ 3 w 286"/>
                <a:gd name="T5" fmla="*/ 167 h 182"/>
                <a:gd name="T6" fmla="*/ 104 w 286"/>
                <a:gd name="T7" fmla="*/ 59 h 182"/>
                <a:gd name="T8" fmla="*/ 116 w 286"/>
                <a:gd name="T9" fmla="*/ 59 h 182"/>
                <a:gd name="T10" fmla="*/ 116 w 286"/>
                <a:gd name="T11" fmla="*/ 59 h 182"/>
                <a:gd name="T12" fmla="*/ 171 w 286"/>
                <a:gd name="T13" fmla="*/ 110 h 182"/>
                <a:gd name="T14" fmla="*/ 270 w 286"/>
                <a:gd name="T15" fmla="*/ 4 h 182"/>
                <a:gd name="T16" fmla="*/ 283 w 286"/>
                <a:gd name="T17" fmla="*/ 4 h 182"/>
                <a:gd name="T18" fmla="*/ 283 w 286"/>
                <a:gd name="T19" fmla="*/ 4 h 182"/>
                <a:gd name="T20" fmla="*/ 283 w 286"/>
                <a:gd name="T21" fmla="*/ 16 h 182"/>
                <a:gd name="T22" fmla="*/ 283 w 286"/>
                <a:gd name="T23" fmla="*/ 16 h 182"/>
                <a:gd name="T24" fmla="*/ 178 w 286"/>
                <a:gd name="T25" fmla="*/ 129 h 182"/>
                <a:gd name="T26" fmla="*/ 172 w 286"/>
                <a:gd name="T27" fmla="*/ 131 h 182"/>
                <a:gd name="T28" fmla="*/ 172 w 286"/>
                <a:gd name="T29" fmla="*/ 131 h 182"/>
                <a:gd name="T30" fmla="*/ 165 w 286"/>
                <a:gd name="T31" fmla="*/ 129 h 182"/>
                <a:gd name="T32" fmla="*/ 165 w 286"/>
                <a:gd name="T33" fmla="*/ 129 h 182"/>
                <a:gd name="T34" fmla="*/ 111 w 286"/>
                <a:gd name="T35" fmla="*/ 78 h 182"/>
                <a:gd name="T36" fmla="*/ 16 w 286"/>
                <a:gd name="T37" fmla="*/ 179 h 182"/>
                <a:gd name="T38" fmla="*/ 10 w 286"/>
                <a:gd name="T39" fmla="*/ 182 h 182"/>
                <a:gd name="T40" fmla="*/ 10 w 286"/>
                <a:gd name="T41" fmla="*/ 182 h 182"/>
                <a:gd name="T42" fmla="*/ 4 w 286"/>
                <a:gd name="T43" fmla="*/ 17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6" h="182">
                  <a:moveTo>
                    <a:pt x="4" y="179"/>
                  </a:moveTo>
                  <a:cubicBezTo>
                    <a:pt x="0" y="176"/>
                    <a:pt x="0" y="171"/>
                    <a:pt x="3" y="167"/>
                  </a:cubicBezTo>
                  <a:cubicBezTo>
                    <a:pt x="3" y="167"/>
                    <a:pt x="3" y="167"/>
                    <a:pt x="3" y="167"/>
                  </a:cubicBezTo>
                  <a:cubicBezTo>
                    <a:pt x="104" y="59"/>
                    <a:pt x="104" y="59"/>
                    <a:pt x="104" y="59"/>
                  </a:cubicBezTo>
                  <a:cubicBezTo>
                    <a:pt x="107" y="56"/>
                    <a:pt x="113" y="56"/>
                    <a:pt x="116" y="59"/>
                  </a:cubicBezTo>
                  <a:cubicBezTo>
                    <a:pt x="116" y="59"/>
                    <a:pt x="116" y="59"/>
                    <a:pt x="116" y="59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270" y="4"/>
                    <a:pt x="270" y="4"/>
                    <a:pt x="270" y="4"/>
                  </a:cubicBezTo>
                  <a:cubicBezTo>
                    <a:pt x="274" y="1"/>
                    <a:pt x="279" y="0"/>
                    <a:pt x="283" y="4"/>
                  </a:cubicBezTo>
                  <a:cubicBezTo>
                    <a:pt x="283" y="4"/>
                    <a:pt x="283" y="4"/>
                    <a:pt x="283" y="4"/>
                  </a:cubicBezTo>
                  <a:cubicBezTo>
                    <a:pt x="286" y="7"/>
                    <a:pt x="286" y="13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ubicBezTo>
                    <a:pt x="178" y="129"/>
                    <a:pt x="178" y="129"/>
                    <a:pt x="178" y="129"/>
                  </a:cubicBezTo>
                  <a:cubicBezTo>
                    <a:pt x="176" y="130"/>
                    <a:pt x="174" y="131"/>
                    <a:pt x="172" y="131"/>
                  </a:cubicBezTo>
                  <a:cubicBezTo>
                    <a:pt x="172" y="131"/>
                    <a:pt x="172" y="131"/>
                    <a:pt x="172" y="131"/>
                  </a:cubicBezTo>
                  <a:cubicBezTo>
                    <a:pt x="169" y="131"/>
                    <a:pt x="167" y="131"/>
                    <a:pt x="165" y="129"/>
                  </a:cubicBezTo>
                  <a:cubicBezTo>
                    <a:pt x="165" y="129"/>
                    <a:pt x="165" y="129"/>
                    <a:pt x="165" y="129"/>
                  </a:cubicBezTo>
                  <a:cubicBezTo>
                    <a:pt x="111" y="78"/>
                    <a:pt x="111" y="78"/>
                    <a:pt x="111" y="78"/>
                  </a:cubicBezTo>
                  <a:cubicBezTo>
                    <a:pt x="16" y="179"/>
                    <a:pt x="16" y="179"/>
                    <a:pt x="16" y="179"/>
                  </a:cubicBezTo>
                  <a:cubicBezTo>
                    <a:pt x="14" y="181"/>
                    <a:pt x="12" y="182"/>
                    <a:pt x="10" y="182"/>
                  </a:cubicBezTo>
                  <a:cubicBezTo>
                    <a:pt x="10" y="182"/>
                    <a:pt x="10" y="182"/>
                    <a:pt x="10" y="182"/>
                  </a:cubicBezTo>
                  <a:cubicBezTo>
                    <a:pt x="7" y="182"/>
                    <a:pt x="5" y="181"/>
                    <a:pt x="4" y="1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9">
              <a:extLst>
                <a:ext uri="{FF2B5EF4-FFF2-40B4-BE49-F238E27FC236}">
                  <a16:creationId xmlns:a16="http://schemas.microsoft.com/office/drawing/2014/main" id="{3EBC8228-9ABE-F368-52BA-FB85E1613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74763" y="3378201"/>
              <a:ext cx="334963" cy="187325"/>
            </a:xfrm>
            <a:custGeom>
              <a:avLst/>
              <a:gdLst>
                <a:gd name="T0" fmla="*/ 2 w 209"/>
                <a:gd name="T1" fmla="*/ 115 h 117"/>
                <a:gd name="T2" fmla="*/ 1 w 209"/>
                <a:gd name="T3" fmla="*/ 109 h 117"/>
                <a:gd name="T4" fmla="*/ 1 w 209"/>
                <a:gd name="T5" fmla="*/ 109 h 117"/>
                <a:gd name="T6" fmla="*/ 102 w 209"/>
                <a:gd name="T7" fmla="*/ 1 h 117"/>
                <a:gd name="T8" fmla="*/ 108 w 209"/>
                <a:gd name="T9" fmla="*/ 1 h 117"/>
                <a:gd name="T10" fmla="*/ 108 w 209"/>
                <a:gd name="T11" fmla="*/ 1 h 117"/>
                <a:gd name="T12" fmla="*/ 166 w 209"/>
                <a:gd name="T13" fmla="*/ 55 h 117"/>
                <a:gd name="T14" fmla="*/ 201 w 209"/>
                <a:gd name="T15" fmla="*/ 18 h 117"/>
                <a:gd name="T16" fmla="*/ 207 w 209"/>
                <a:gd name="T17" fmla="*/ 18 h 117"/>
                <a:gd name="T18" fmla="*/ 207 w 209"/>
                <a:gd name="T19" fmla="*/ 18 h 117"/>
                <a:gd name="T20" fmla="*/ 208 w 209"/>
                <a:gd name="T21" fmla="*/ 24 h 117"/>
                <a:gd name="T22" fmla="*/ 208 w 209"/>
                <a:gd name="T23" fmla="*/ 24 h 117"/>
                <a:gd name="T24" fmla="*/ 170 w 209"/>
                <a:gd name="T25" fmla="*/ 65 h 117"/>
                <a:gd name="T26" fmla="*/ 167 w 209"/>
                <a:gd name="T27" fmla="*/ 66 h 117"/>
                <a:gd name="T28" fmla="*/ 167 w 209"/>
                <a:gd name="T29" fmla="*/ 66 h 117"/>
                <a:gd name="T30" fmla="*/ 163 w 209"/>
                <a:gd name="T31" fmla="*/ 65 h 117"/>
                <a:gd name="T32" fmla="*/ 163 w 209"/>
                <a:gd name="T33" fmla="*/ 65 h 117"/>
                <a:gd name="T34" fmla="*/ 106 w 209"/>
                <a:gd name="T35" fmla="*/ 11 h 117"/>
                <a:gd name="T36" fmla="*/ 8 w 209"/>
                <a:gd name="T37" fmla="*/ 115 h 117"/>
                <a:gd name="T38" fmla="*/ 8 w 209"/>
                <a:gd name="T39" fmla="*/ 115 h 117"/>
                <a:gd name="T40" fmla="*/ 5 w 209"/>
                <a:gd name="T41" fmla="*/ 117 h 117"/>
                <a:gd name="T42" fmla="*/ 5 w 209"/>
                <a:gd name="T43" fmla="*/ 117 h 117"/>
                <a:gd name="T44" fmla="*/ 2 w 209"/>
                <a:gd name="T45" fmla="*/ 115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9" h="117">
                  <a:moveTo>
                    <a:pt x="2" y="115"/>
                  </a:moveTo>
                  <a:cubicBezTo>
                    <a:pt x="0" y="114"/>
                    <a:pt x="0" y="111"/>
                    <a:pt x="1" y="109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102" y="1"/>
                    <a:pt x="102" y="1"/>
                    <a:pt x="102" y="1"/>
                  </a:cubicBezTo>
                  <a:cubicBezTo>
                    <a:pt x="104" y="0"/>
                    <a:pt x="107" y="0"/>
                    <a:pt x="108" y="1"/>
                  </a:cubicBezTo>
                  <a:cubicBezTo>
                    <a:pt x="108" y="1"/>
                    <a:pt x="108" y="1"/>
                    <a:pt x="108" y="1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201" y="18"/>
                    <a:pt x="201" y="18"/>
                    <a:pt x="201" y="18"/>
                  </a:cubicBezTo>
                  <a:cubicBezTo>
                    <a:pt x="203" y="16"/>
                    <a:pt x="206" y="16"/>
                    <a:pt x="207" y="18"/>
                  </a:cubicBezTo>
                  <a:cubicBezTo>
                    <a:pt x="207" y="18"/>
                    <a:pt x="207" y="18"/>
                    <a:pt x="207" y="18"/>
                  </a:cubicBezTo>
                  <a:cubicBezTo>
                    <a:pt x="209" y="19"/>
                    <a:pt x="209" y="22"/>
                    <a:pt x="208" y="24"/>
                  </a:cubicBezTo>
                  <a:cubicBezTo>
                    <a:pt x="208" y="24"/>
                    <a:pt x="208" y="24"/>
                    <a:pt x="208" y="24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69" y="66"/>
                    <a:pt x="168" y="66"/>
                    <a:pt x="167" y="66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165" y="66"/>
                    <a:pt x="164" y="66"/>
                    <a:pt x="163" y="65"/>
                  </a:cubicBezTo>
                  <a:cubicBezTo>
                    <a:pt x="163" y="65"/>
                    <a:pt x="163" y="65"/>
                    <a:pt x="163" y="65"/>
                  </a:cubicBezTo>
                  <a:cubicBezTo>
                    <a:pt x="106" y="11"/>
                    <a:pt x="106" y="11"/>
                    <a:pt x="106" y="11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8" y="115"/>
                    <a:pt x="8" y="115"/>
                    <a:pt x="8" y="115"/>
                  </a:cubicBezTo>
                  <a:cubicBezTo>
                    <a:pt x="7" y="116"/>
                    <a:pt x="6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3" y="117"/>
                    <a:pt x="2" y="116"/>
                    <a:pt x="2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20">
              <a:extLst>
                <a:ext uri="{FF2B5EF4-FFF2-40B4-BE49-F238E27FC236}">
                  <a16:creationId xmlns:a16="http://schemas.microsoft.com/office/drawing/2014/main" id="{0FA775F3-9A0B-04AF-ACBD-B1FFFB173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00113" y="3344863"/>
              <a:ext cx="76200" cy="77788"/>
            </a:xfrm>
            <a:custGeom>
              <a:avLst/>
              <a:gdLst>
                <a:gd name="T0" fmla="*/ 0 w 48"/>
                <a:gd name="T1" fmla="*/ 9 h 49"/>
                <a:gd name="T2" fmla="*/ 48 w 48"/>
                <a:gd name="T3" fmla="*/ 0 h 49"/>
                <a:gd name="T4" fmla="*/ 42 w 48"/>
                <a:gd name="T5" fmla="*/ 49 h 49"/>
                <a:gd name="T6" fmla="*/ 0 w 48"/>
                <a:gd name="T7" fmla="*/ 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8" h="49">
                  <a:moveTo>
                    <a:pt x="0" y="9"/>
                  </a:moveTo>
                  <a:lnTo>
                    <a:pt x="48" y="0"/>
                  </a:lnTo>
                  <a:lnTo>
                    <a:pt x="42" y="49"/>
                  </a:ln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21">
              <a:extLst>
                <a:ext uri="{FF2B5EF4-FFF2-40B4-BE49-F238E27FC236}">
                  <a16:creationId xmlns:a16="http://schemas.microsoft.com/office/drawing/2014/main" id="{90595BC3-260D-8350-2645-A2B11570254A}"/>
                </a:ext>
              </a:extLst>
            </p:cNvPr>
            <p:cNvSpPr>
              <a:spLocks/>
            </p:cNvSpPr>
            <p:nvPr/>
          </p:nvSpPr>
          <p:spPr bwMode="auto">
            <a:xfrm>
              <a:off x="-969963" y="3392488"/>
              <a:ext cx="41275" cy="39688"/>
            </a:xfrm>
            <a:custGeom>
              <a:avLst/>
              <a:gdLst>
                <a:gd name="T0" fmla="*/ 0 w 26"/>
                <a:gd name="T1" fmla="*/ 5 h 25"/>
                <a:gd name="T2" fmla="*/ 26 w 26"/>
                <a:gd name="T3" fmla="*/ 0 h 25"/>
                <a:gd name="T4" fmla="*/ 22 w 26"/>
                <a:gd name="T5" fmla="*/ 25 h 25"/>
                <a:gd name="T6" fmla="*/ 0 w 26"/>
                <a:gd name="T7" fmla="*/ 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0" y="5"/>
                  </a:moveTo>
                  <a:lnTo>
                    <a:pt x="26" y="0"/>
                  </a:lnTo>
                  <a:lnTo>
                    <a:pt x="22" y="25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0593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A1C76E7-60CA-BBA0-F774-7FE8A5D16CCB}"/>
              </a:ext>
            </a:extLst>
          </p:cNvPr>
          <p:cNvSpPr txBox="1">
            <a:spLocks/>
          </p:cNvSpPr>
          <p:nvPr/>
        </p:nvSpPr>
        <p:spPr>
          <a:xfrm>
            <a:off x="103097" y="1018849"/>
            <a:ext cx="5992903" cy="1111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b="1" dirty="0">
                <a:solidFill>
                  <a:schemeClr val="accent6">
                    <a:lumMod val="40000"/>
                    <a:lumOff val="6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Limitations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5521E7F-6553-81CD-0D12-54EE601A8141}"/>
              </a:ext>
            </a:extLst>
          </p:cNvPr>
          <p:cNvSpPr txBox="1">
            <a:spLocks/>
          </p:cNvSpPr>
          <p:nvPr/>
        </p:nvSpPr>
        <p:spPr>
          <a:xfrm>
            <a:off x="103097" y="3915368"/>
            <a:ext cx="5992903" cy="1111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b="1" dirty="0">
                <a:solidFill>
                  <a:schemeClr val="accent6">
                    <a:lumMod val="40000"/>
                    <a:lumOff val="6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Next Steps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E75AE5A-FB66-3092-355D-8F453FCE268F}"/>
              </a:ext>
            </a:extLst>
          </p:cNvPr>
          <p:cNvCxnSpPr>
            <a:cxnSpLocks/>
          </p:cNvCxnSpPr>
          <p:nvPr/>
        </p:nvCxnSpPr>
        <p:spPr>
          <a:xfrm>
            <a:off x="164332" y="2104919"/>
            <a:ext cx="5330535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5618F4-19F6-1583-4A7D-5786A64F5F28}"/>
              </a:ext>
            </a:extLst>
          </p:cNvPr>
          <p:cNvCxnSpPr>
            <a:cxnSpLocks/>
          </p:cNvCxnSpPr>
          <p:nvPr/>
        </p:nvCxnSpPr>
        <p:spPr>
          <a:xfrm>
            <a:off x="183766" y="5006432"/>
            <a:ext cx="5311101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50567A-9409-BF91-B3F2-D593827657AC}"/>
              </a:ext>
            </a:extLst>
          </p:cNvPr>
          <p:cNvCxnSpPr>
            <a:cxnSpLocks/>
          </p:cNvCxnSpPr>
          <p:nvPr/>
        </p:nvCxnSpPr>
        <p:spPr>
          <a:xfrm>
            <a:off x="6462853" y="671488"/>
            <a:ext cx="0" cy="2667296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76344A0-B5C9-ACA4-1AB3-B2593BD588BC}"/>
              </a:ext>
            </a:extLst>
          </p:cNvPr>
          <p:cNvCxnSpPr>
            <a:cxnSpLocks/>
          </p:cNvCxnSpPr>
          <p:nvPr/>
        </p:nvCxnSpPr>
        <p:spPr>
          <a:xfrm>
            <a:off x="6462853" y="4089400"/>
            <a:ext cx="0" cy="2124499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ABF83D0-9873-4499-2D9E-31D5DEEBC55D}"/>
              </a:ext>
            </a:extLst>
          </p:cNvPr>
          <p:cNvSpPr txBox="1"/>
          <p:nvPr/>
        </p:nvSpPr>
        <p:spPr>
          <a:xfrm>
            <a:off x="6603997" y="707385"/>
            <a:ext cx="4191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Highly changeable context means models don’t generalize well over time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F33E4A-8E31-B236-1C7B-938BC865D93B}"/>
              </a:ext>
            </a:extLst>
          </p:cNvPr>
          <p:cNvSpPr txBox="1"/>
          <p:nvPr/>
        </p:nvSpPr>
        <p:spPr>
          <a:xfrm>
            <a:off x="6603993" y="2768805"/>
            <a:ext cx="4191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Features included are limited – results suggest further underlying attitudinal factors likely exist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4AD7F6-D1F9-77D7-C12E-A1A33F8CBDE6}"/>
              </a:ext>
            </a:extLst>
          </p:cNvPr>
          <p:cNvSpPr txBox="1"/>
          <p:nvPr/>
        </p:nvSpPr>
        <p:spPr>
          <a:xfrm>
            <a:off x="6603992" y="1713877"/>
            <a:ext cx="4191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Target class imbalance is severe, and reduces the models’ accuracy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3EACF7-9054-EF20-F4F8-E8C9BE3DDA49}"/>
              </a:ext>
            </a:extLst>
          </p:cNvPr>
          <p:cNvSpPr txBox="1"/>
          <p:nvPr/>
        </p:nvSpPr>
        <p:spPr>
          <a:xfrm>
            <a:off x="6603996" y="4204075"/>
            <a:ext cx="4191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Subsequent waves of research may help to improve predictive power of models over time, particularly w.r.t uptake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9ADFFFA-0A42-6312-1AF9-60FDFBB15992}"/>
              </a:ext>
            </a:extLst>
          </p:cNvPr>
          <p:cNvSpPr txBox="1"/>
          <p:nvPr/>
        </p:nvSpPr>
        <p:spPr>
          <a:xfrm>
            <a:off x="6603992" y="4794058"/>
            <a:ext cx="41910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Using new features may help to improve models’ predictive power – including: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Measures of exposure to specific conspiracy theory social media channels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Measures of wider vaccine hesitancy (not limited to COVID)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Broader attitudinal measures around adjacent issues – climate change, political values, other conspiracy theories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9DF1E8-EFB0-5B7F-252F-A1CD22D2E1BE}"/>
              </a:ext>
            </a:extLst>
          </p:cNvPr>
          <p:cNvSpPr txBox="1"/>
          <p:nvPr/>
        </p:nvSpPr>
        <p:spPr>
          <a:xfrm>
            <a:off x="6603994" y="2229097"/>
            <a:ext cx="4191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Non-response throughout the questionnaire significantly reduced sample size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E0CE2C-CE48-48D1-3619-DE5E322D464C}"/>
              </a:ext>
            </a:extLst>
          </p:cNvPr>
          <p:cNvSpPr txBox="1"/>
          <p:nvPr/>
        </p:nvSpPr>
        <p:spPr>
          <a:xfrm>
            <a:off x="6603994" y="1177450"/>
            <a:ext cx="49699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The intention model’s accuracy is poor – this may limit our confidence in drawing conclusions about the impact of intention on uptake</a:t>
            </a:r>
          </a:p>
        </p:txBody>
      </p:sp>
      <p:sp>
        <p:nvSpPr>
          <p:cNvPr id="3" name="Freeform 21">
            <a:extLst>
              <a:ext uri="{FF2B5EF4-FFF2-40B4-BE49-F238E27FC236}">
                <a16:creationId xmlns:a16="http://schemas.microsoft.com/office/drawing/2014/main" id="{936587A6-B1AF-6597-FE07-7B56B6E599D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016038" y="762154"/>
            <a:ext cx="376243" cy="352125"/>
          </a:xfrm>
          <a:custGeom>
            <a:avLst/>
            <a:gdLst/>
            <a:ahLst/>
            <a:cxnLst>
              <a:cxn ang="0">
                <a:pos x="223" y="238"/>
              </a:cxn>
              <a:cxn ang="0">
                <a:pos x="211" y="250"/>
              </a:cxn>
              <a:cxn ang="0">
                <a:pos x="204" y="250"/>
              </a:cxn>
              <a:cxn ang="0">
                <a:pos x="150" y="196"/>
              </a:cxn>
              <a:cxn ang="0">
                <a:pos x="152" y="196"/>
              </a:cxn>
              <a:cxn ang="0">
                <a:pos x="164" y="191"/>
              </a:cxn>
              <a:cxn ang="0">
                <a:pos x="169" y="179"/>
              </a:cxn>
              <a:cxn ang="0">
                <a:pos x="169" y="177"/>
              </a:cxn>
              <a:cxn ang="0">
                <a:pos x="223" y="231"/>
              </a:cxn>
              <a:cxn ang="0">
                <a:pos x="223" y="238"/>
              </a:cxn>
              <a:cxn ang="0">
                <a:pos x="287" y="248"/>
              </a:cxn>
              <a:cxn ang="0">
                <a:pos x="259" y="287"/>
              </a:cxn>
              <a:cxn ang="0">
                <a:pos x="152" y="331"/>
              </a:cxn>
              <a:cxn ang="0">
                <a:pos x="44" y="287"/>
              </a:cxn>
              <a:cxn ang="0">
                <a:pos x="0" y="179"/>
              </a:cxn>
              <a:cxn ang="0">
                <a:pos x="44" y="71"/>
              </a:cxn>
              <a:cxn ang="0">
                <a:pos x="138" y="27"/>
              </a:cxn>
              <a:cxn ang="0">
                <a:pos x="138" y="56"/>
              </a:cxn>
              <a:cxn ang="0">
                <a:pos x="64" y="91"/>
              </a:cxn>
              <a:cxn ang="0">
                <a:pos x="28" y="179"/>
              </a:cxn>
              <a:cxn ang="0">
                <a:pos x="64" y="266"/>
              </a:cxn>
              <a:cxn ang="0">
                <a:pos x="152" y="303"/>
              </a:cxn>
              <a:cxn ang="0">
                <a:pos x="239" y="266"/>
              </a:cxn>
              <a:cxn ang="0">
                <a:pos x="267" y="224"/>
              </a:cxn>
              <a:cxn ang="0">
                <a:pos x="287" y="248"/>
              </a:cxn>
              <a:cxn ang="0">
                <a:pos x="166" y="0"/>
              </a:cxn>
              <a:cxn ang="0">
                <a:pos x="229" y="17"/>
              </a:cxn>
              <a:cxn ang="0">
                <a:pos x="201" y="65"/>
              </a:cxn>
              <a:cxn ang="0">
                <a:pos x="166" y="56"/>
              </a:cxn>
              <a:cxn ang="0">
                <a:pos x="166" y="0"/>
              </a:cxn>
              <a:cxn ang="0">
                <a:pos x="254" y="31"/>
              </a:cxn>
              <a:cxn ang="0">
                <a:pos x="279" y="52"/>
              </a:cxn>
              <a:cxn ang="0">
                <a:pos x="300" y="77"/>
              </a:cxn>
              <a:cxn ang="0">
                <a:pos x="251" y="105"/>
              </a:cxn>
              <a:cxn ang="0">
                <a:pos x="239" y="91"/>
              </a:cxn>
              <a:cxn ang="0">
                <a:pos x="226" y="79"/>
              </a:cxn>
              <a:cxn ang="0">
                <a:pos x="254" y="31"/>
              </a:cxn>
              <a:cxn ang="0">
                <a:pos x="314" y="102"/>
              </a:cxn>
              <a:cxn ang="0">
                <a:pos x="331" y="163"/>
              </a:cxn>
              <a:cxn ang="0">
                <a:pos x="353" y="163"/>
              </a:cxn>
              <a:cxn ang="0">
                <a:pos x="302" y="224"/>
              </a:cxn>
              <a:cxn ang="0">
                <a:pos x="252" y="163"/>
              </a:cxn>
              <a:cxn ang="0">
                <a:pos x="275" y="163"/>
              </a:cxn>
              <a:cxn ang="0">
                <a:pos x="265" y="130"/>
              </a:cxn>
              <a:cxn ang="0">
                <a:pos x="314" y="102"/>
              </a:cxn>
              <a:cxn ang="0">
                <a:pos x="160" y="171"/>
              </a:cxn>
              <a:cxn ang="0">
                <a:pos x="152" y="168"/>
              </a:cxn>
              <a:cxn ang="0">
                <a:pos x="144" y="171"/>
              </a:cxn>
              <a:cxn ang="0">
                <a:pos x="144" y="171"/>
              </a:cxn>
              <a:cxn ang="0">
                <a:pos x="141" y="179"/>
              </a:cxn>
              <a:cxn ang="0">
                <a:pos x="144" y="187"/>
              </a:cxn>
              <a:cxn ang="0">
                <a:pos x="152" y="190"/>
              </a:cxn>
              <a:cxn ang="0">
                <a:pos x="160" y="187"/>
              </a:cxn>
              <a:cxn ang="0">
                <a:pos x="163" y="179"/>
              </a:cxn>
              <a:cxn ang="0">
                <a:pos x="160" y="171"/>
              </a:cxn>
              <a:cxn ang="0">
                <a:pos x="157" y="78"/>
              </a:cxn>
              <a:cxn ang="0">
                <a:pos x="147" y="78"/>
              </a:cxn>
              <a:cxn ang="0">
                <a:pos x="144" y="81"/>
              </a:cxn>
              <a:cxn ang="0">
                <a:pos x="144" y="164"/>
              </a:cxn>
              <a:cxn ang="0">
                <a:pos x="152" y="162"/>
              </a:cxn>
              <a:cxn ang="0">
                <a:pos x="159" y="164"/>
              </a:cxn>
              <a:cxn ang="0">
                <a:pos x="159" y="81"/>
              </a:cxn>
              <a:cxn ang="0">
                <a:pos x="157" y="78"/>
              </a:cxn>
            </a:cxnLst>
            <a:rect l="0" t="0" r="r" b="b"/>
            <a:pathLst>
              <a:path w="353" h="331">
                <a:moveTo>
                  <a:pt x="223" y="238"/>
                </a:moveTo>
                <a:cubicBezTo>
                  <a:pt x="211" y="250"/>
                  <a:pt x="211" y="250"/>
                  <a:pt x="211" y="250"/>
                </a:cubicBezTo>
                <a:cubicBezTo>
                  <a:pt x="209" y="252"/>
                  <a:pt x="206" y="252"/>
                  <a:pt x="204" y="250"/>
                </a:cubicBezTo>
                <a:cubicBezTo>
                  <a:pt x="150" y="196"/>
                  <a:pt x="150" y="196"/>
                  <a:pt x="150" y="196"/>
                </a:cubicBezTo>
                <a:cubicBezTo>
                  <a:pt x="150" y="196"/>
                  <a:pt x="151" y="196"/>
                  <a:pt x="152" y="196"/>
                </a:cubicBezTo>
                <a:cubicBezTo>
                  <a:pt x="157" y="196"/>
                  <a:pt x="161" y="194"/>
                  <a:pt x="164" y="191"/>
                </a:cubicBezTo>
                <a:cubicBezTo>
                  <a:pt x="167" y="188"/>
                  <a:pt x="169" y="184"/>
                  <a:pt x="169" y="179"/>
                </a:cubicBezTo>
                <a:cubicBezTo>
                  <a:pt x="169" y="178"/>
                  <a:pt x="169" y="177"/>
                  <a:pt x="169" y="177"/>
                </a:cubicBezTo>
                <a:cubicBezTo>
                  <a:pt x="223" y="231"/>
                  <a:pt x="223" y="231"/>
                  <a:pt x="223" y="231"/>
                </a:cubicBezTo>
                <a:cubicBezTo>
                  <a:pt x="225" y="233"/>
                  <a:pt x="225" y="236"/>
                  <a:pt x="223" y="238"/>
                </a:cubicBezTo>
                <a:close/>
                <a:moveTo>
                  <a:pt x="287" y="248"/>
                </a:moveTo>
                <a:cubicBezTo>
                  <a:pt x="280" y="262"/>
                  <a:pt x="271" y="275"/>
                  <a:pt x="259" y="287"/>
                </a:cubicBezTo>
                <a:cubicBezTo>
                  <a:pt x="232" y="314"/>
                  <a:pt x="194" y="331"/>
                  <a:pt x="152" y="331"/>
                </a:cubicBezTo>
                <a:cubicBezTo>
                  <a:pt x="110" y="331"/>
                  <a:pt x="72" y="314"/>
                  <a:pt x="44" y="287"/>
                </a:cubicBezTo>
                <a:cubicBezTo>
                  <a:pt x="17" y="259"/>
                  <a:pt x="0" y="221"/>
                  <a:pt x="0" y="179"/>
                </a:cubicBezTo>
                <a:cubicBezTo>
                  <a:pt x="0" y="137"/>
                  <a:pt x="17" y="99"/>
                  <a:pt x="44" y="71"/>
                </a:cubicBezTo>
                <a:cubicBezTo>
                  <a:pt x="69" y="47"/>
                  <a:pt x="101" y="31"/>
                  <a:pt x="138" y="27"/>
                </a:cubicBezTo>
                <a:cubicBezTo>
                  <a:pt x="138" y="56"/>
                  <a:pt x="138" y="56"/>
                  <a:pt x="138" y="56"/>
                </a:cubicBezTo>
                <a:cubicBezTo>
                  <a:pt x="109" y="59"/>
                  <a:pt x="84" y="72"/>
                  <a:pt x="64" y="91"/>
                </a:cubicBezTo>
                <a:cubicBezTo>
                  <a:pt x="42" y="114"/>
                  <a:pt x="28" y="145"/>
                  <a:pt x="28" y="179"/>
                </a:cubicBezTo>
                <a:cubicBezTo>
                  <a:pt x="28" y="213"/>
                  <a:pt x="42" y="244"/>
                  <a:pt x="64" y="266"/>
                </a:cubicBezTo>
                <a:cubicBezTo>
                  <a:pt x="87" y="289"/>
                  <a:pt x="118" y="303"/>
                  <a:pt x="152" y="303"/>
                </a:cubicBezTo>
                <a:cubicBezTo>
                  <a:pt x="186" y="303"/>
                  <a:pt x="217" y="289"/>
                  <a:pt x="239" y="266"/>
                </a:cubicBezTo>
                <a:cubicBezTo>
                  <a:pt x="251" y="254"/>
                  <a:pt x="261" y="240"/>
                  <a:pt x="267" y="224"/>
                </a:cubicBezTo>
                <a:cubicBezTo>
                  <a:pt x="287" y="248"/>
                  <a:pt x="287" y="248"/>
                  <a:pt x="287" y="248"/>
                </a:cubicBezTo>
                <a:close/>
                <a:moveTo>
                  <a:pt x="166" y="0"/>
                </a:moveTo>
                <a:cubicBezTo>
                  <a:pt x="188" y="2"/>
                  <a:pt x="210" y="7"/>
                  <a:pt x="229" y="17"/>
                </a:cubicBezTo>
                <a:cubicBezTo>
                  <a:pt x="201" y="65"/>
                  <a:pt x="201" y="65"/>
                  <a:pt x="201" y="65"/>
                </a:cubicBezTo>
                <a:cubicBezTo>
                  <a:pt x="190" y="61"/>
                  <a:pt x="178" y="57"/>
                  <a:pt x="166" y="56"/>
                </a:cubicBezTo>
                <a:cubicBezTo>
                  <a:pt x="166" y="0"/>
                  <a:pt x="166" y="0"/>
                  <a:pt x="166" y="0"/>
                </a:cubicBezTo>
                <a:close/>
                <a:moveTo>
                  <a:pt x="254" y="31"/>
                </a:moveTo>
                <a:cubicBezTo>
                  <a:pt x="263" y="37"/>
                  <a:pt x="271" y="44"/>
                  <a:pt x="279" y="52"/>
                </a:cubicBezTo>
                <a:cubicBezTo>
                  <a:pt x="287" y="60"/>
                  <a:pt x="294" y="68"/>
                  <a:pt x="300" y="77"/>
                </a:cubicBezTo>
                <a:cubicBezTo>
                  <a:pt x="251" y="105"/>
                  <a:pt x="251" y="105"/>
                  <a:pt x="251" y="105"/>
                </a:cubicBezTo>
                <a:cubicBezTo>
                  <a:pt x="248" y="100"/>
                  <a:pt x="244" y="96"/>
                  <a:pt x="239" y="91"/>
                </a:cubicBezTo>
                <a:cubicBezTo>
                  <a:pt x="235" y="87"/>
                  <a:pt x="230" y="83"/>
                  <a:pt x="226" y="79"/>
                </a:cubicBezTo>
                <a:cubicBezTo>
                  <a:pt x="254" y="31"/>
                  <a:pt x="254" y="31"/>
                  <a:pt x="254" y="31"/>
                </a:cubicBezTo>
                <a:close/>
                <a:moveTo>
                  <a:pt x="314" y="102"/>
                </a:moveTo>
                <a:cubicBezTo>
                  <a:pt x="323" y="121"/>
                  <a:pt x="329" y="141"/>
                  <a:pt x="331" y="163"/>
                </a:cubicBezTo>
                <a:cubicBezTo>
                  <a:pt x="353" y="163"/>
                  <a:pt x="353" y="163"/>
                  <a:pt x="353" y="163"/>
                </a:cubicBezTo>
                <a:cubicBezTo>
                  <a:pt x="302" y="224"/>
                  <a:pt x="302" y="224"/>
                  <a:pt x="302" y="224"/>
                </a:cubicBezTo>
                <a:cubicBezTo>
                  <a:pt x="252" y="163"/>
                  <a:pt x="252" y="163"/>
                  <a:pt x="252" y="163"/>
                </a:cubicBezTo>
                <a:cubicBezTo>
                  <a:pt x="275" y="163"/>
                  <a:pt x="275" y="163"/>
                  <a:pt x="275" y="163"/>
                </a:cubicBezTo>
                <a:cubicBezTo>
                  <a:pt x="273" y="152"/>
                  <a:pt x="270" y="140"/>
                  <a:pt x="265" y="130"/>
                </a:cubicBezTo>
                <a:cubicBezTo>
                  <a:pt x="314" y="102"/>
                  <a:pt x="314" y="102"/>
                  <a:pt x="314" y="102"/>
                </a:cubicBezTo>
                <a:close/>
                <a:moveTo>
                  <a:pt x="160" y="171"/>
                </a:moveTo>
                <a:cubicBezTo>
                  <a:pt x="158" y="169"/>
                  <a:pt x="155" y="168"/>
                  <a:pt x="152" y="168"/>
                </a:cubicBezTo>
                <a:cubicBezTo>
                  <a:pt x="149" y="168"/>
                  <a:pt x="146" y="169"/>
                  <a:pt x="144" y="171"/>
                </a:cubicBezTo>
                <a:cubicBezTo>
                  <a:pt x="144" y="171"/>
                  <a:pt x="144" y="171"/>
                  <a:pt x="144" y="171"/>
                </a:cubicBezTo>
                <a:cubicBezTo>
                  <a:pt x="142" y="173"/>
                  <a:pt x="141" y="176"/>
                  <a:pt x="141" y="179"/>
                </a:cubicBezTo>
                <a:cubicBezTo>
                  <a:pt x="141" y="182"/>
                  <a:pt x="142" y="185"/>
                  <a:pt x="144" y="187"/>
                </a:cubicBezTo>
                <a:cubicBezTo>
                  <a:pt x="146" y="189"/>
                  <a:pt x="149" y="190"/>
                  <a:pt x="152" y="190"/>
                </a:cubicBezTo>
                <a:cubicBezTo>
                  <a:pt x="155" y="190"/>
                  <a:pt x="158" y="189"/>
                  <a:pt x="160" y="187"/>
                </a:cubicBezTo>
                <a:cubicBezTo>
                  <a:pt x="162" y="185"/>
                  <a:pt x="163" y="182"/>
                  <a:pt x="163" y="179"/>
                </a:cubicBezTo>
                <a:cubicBezTo>
                  <a:pt x="163" y="176"/>
                  <a:pt x="162" y="173"/>
                  <a:pt x="160" y="171"/>
                </a:cubicBezTo>
                <a:close/>
                <a:moveTo>
                  <a:pt x="157" y="78"/>
                </a:moveTo>
                <a:cubicBezTo>
                  <a:pt x="147" y="78"/>
                  <a:pt x="147" y="78"/>
                  <a:pt x="147" y="78"/>
                </a:cubicBezTo>
                <a:cubicBezTo>
                  <a:pt x="145" y="78"/>
                  <a:pt x="144" y="80"/>
                  <a:pt x="144" y="81"/>
                </a:cubicBezTo>
                <a:cubicBezTo>
                  <a:pt x="144" y="164"/>
                  <a:pt x="144" y="164"/>
                  <a:pt x="144" y="164"/>
                </a:cubicBezTo>
                <a:cubicBezTo>
                  <a:pt x="147" y="162"/>
                  <a:pt x="149" y="162"/>
                  <a:pt x="152" y="162"/>
                </a:cubicBezTo>
                <a:cubicBezTo>
                  <a:pt x="154" y="162"/>
                  <a:pt x="157" y="162"/>
                  <a:pt x="159" y="164"/>
                </a:cubicBezTo>
                <a:cubicBezTo>
                  <a:pt x="159" y="81"/>
                  <a:pt x="159" y="81"/>
                  <a:pt x="159" y="81"/>
                </a:cubicBezTo>
                <a:cubicBezTo>
                  <a:pt x="159" y="80"/>
                  <a:pt x="158" y="78"/>
                  <a:pt x="157" y="78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068C680-9AE5-836A-EB27-5265E9A707FA}"/>
              </a:ext>
            </a:extLst>
          </p:cNvPr>
          <p:cNvGrpSpPr>
            <a:grpSpLocks noChangeAspect="1"/>
          </p:cNvGrpSpPr>
          <p:nvPr/>
        </p:nvGrpSpPr>
        <p:grpSpPr>
          <a:xfrm>
            <a:off x="6096000" y="1232219"/>
            <a:ext cx="253718" cy="352125"/>
            <a:chOff x="3616453" y="2831572"/>
            <a:chExt cx="428561" cy="594783"/>
          </a:xfrm>
          <a:solidFill>
            <a:schemeClr val="bg1">
              <a:lumMod val="65000"/>
            </a:schemeClr>
          </a:solidFill>
        </p:grpSpPr>
        <p:sp>
          <p:nvSpPr>
            <p:cNvPr id="10" name="Freeform 139">
              <a:extLst>
                <a:ext uri="{FF2B5EF4-FFF2-40B4-BE49-F238E27FC236}">
                  <a16:creationId xmlns:a16="http://schemas.microsoft.com/office/drawing/2014/main" id="{10C0965C-E5DF-5F65-FA68-4374936FA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7959" y="2854500"/>
              <a:ext cx="99865" cy="100086"/>
            </a:xfrm>
            <a:custGeom>
              <a:avLst/>
              <a:gdLst/>
              <a:ahLst/>
              <a:cxnLst>
                <a:cxn ang="0">
                  <a:pos x="189" y="101"/>
                </a:cxn>
                <a:cxn ang="0">
                  <a:pos x="90" y="189"/>
                </a:cxn>
                <a:cxn ang="0">
                  <a:pos x="2" y="91"/>
                </a:cxn>
                <a:cxn ang="0">
                  <a:pos x="101" y="3"/>
                </a:cxn>
                <a:cxn ang="0">
                  <a:pos x="189" y="101"/>
                </a:cxn>
              </a:cxnLst>
              <a:rect l="0" t="0" r="r" b="b"/>
              <a:pathLst>
                <a:path w="192" h="192">
                  <a:moveTo>
                    <a:pt x="189" y="101"/>
                  </a:moveTo>
                  <a:cubicBezTo>
                    <a:pt x="186" y="153"/>
                    <a:pt x="142" y="192"/>
                    <a:pt x="90" y="189"/>
                  </a:cubicBezTo>
                  <a:cubicBezTo>
                    <a:pt x="39" y="187"/>
                    <a:pt x="0" y="143"/>
                    <a:pt x="2" y="91"/>
                  </a:cubicBezTo>
                  <a:cubicBezTo>
                    <a:pt x="5" y="40"/>
                    <a:pt x="49" y="0"/>
                    <a:pt x="101" y="3"/>
                  </a:cubicBezTo>
                  <a:cubicBezTo>
                    <a:pt x="152" y="6"/>
                    <a:pt x="192" y="50"/>
                    <a:pt x="189" y="10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140">
              <a:extLst>
                <a:ext uri="{FF2B5EF4-FFF2-40B4-BE49-F238E27FC236}">
                  <a16:creationId xmlns:a16="http://schemas.microsoft.com/office/drawing/2014/main" id="{81CB6048-1C89-235E-4A23-74D72C9FA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67598" y="2958113"/>
              <a:ext cx="282180" cy="468242"/>
            </a:xfrm>
            <a:custGeom>
              <a:avLst/>
              <a:gdLst/>
              <a:ahLst/>
              <a:cxnLst>
                <a:cxn ang="0">
                  <a:pos x="499" y="0"/>
                </a:cxn>
                <a:cxn ang="0">
                  <a:pos x="244" y="1"/>
                </a:cxn>
                <a:cxn ang="0">
                  <a:pos x="240" y="1"/>
                </a:cxn>
                <a:cxn ang="0">
                  <a:pos x="22" y="1"/>
                </a:cxn>
                <a:cxn ang="0">
                  <a:pos x="22" y="373"/>
                </a:cxn>
                <a:cxn ang="0">
                  <a:pos x="20" y="388"/>
                </a:cxn>
                <a:cxn ang="0">
                  <a:pos x="1" y="826"/>
                </a:cxn>
                <a:cxn ang="0">
                  <a:pos x="20" y="882"/>
                </a:cxn>
                <a:cxn ang="0">
                  <a:pos x="57" y="899"/>
                </a:cxn>
                <a:cxn ang="0">
                  <a:pos x="57" y="899"/>
                </a:cxn>
                <a:cxn ang="0">
                  <a:pos x="57" y="899"/>
                </a:cxn>
                <a:cxn ang="0">
                  <a:pos x="119" y="827"/>
                </a:cxn>
                <a:cxn ang="0">
                  <a:pos x="135" y="467"/>
                </a:cxn>
                <a:cxn ang="0">
                  <a:pos x="145" y="467"/>
                </a:cxn>
                <a:cxn ang="0">
                  <a:pos x="197" y="833"/>
                </a:cxn>
                <a:cxn ang="0">
                  <a:pos x="258" y="895"/>
                </a:cxn>
                <a:cxn ang="0">
                  <a:pos x="258" y="895"/>
                </a:cxn>
                <a:cxn ang="0">
                  <a:pos x="266" y="895"/>
                </a:cxn>
                <a:cxn ang="0">
                  <a:pos x="314" y="812"/>
                </a:cxn>
                <a:cxn ang="0">
                  <a:pos x="261" y="438"/>
                </a:cxn>
                <a:cxn ang="0">
                  <a:pos x="261" y="90"/>
                </a:cxn>
                <a:cxn ang="0">
                  <a:pos x="500" y="89"/>
                </a:cxn>
                <a:cxn ang="0">
                  <a:pos x="531" y="75"/>
                </a:cxn>
                <a:cxn ang="0">
                  <a:pos x="542" y="45"/>
                </a:cxn>
                <a:cxn ang="0">
                  <a:pos x="499" y="0"/>
                </a:cxn>
              </a:cxnLst>
              <a:rect l="0" t="0" r="r" b="b"/>
              <a:pathLst>
                <a:path w="542" h="899">
                  <a:moveTo>
                    <a:pt x="499" y="0"/>
                  </a:moveTo>
                  <a:cubicBezTo>
                    <a:pt x="244" y="1"/>
                    <a:pt x="244" y="1"/>
                    <a:pt x="244" y="1"/>
                  </a:cubicBezTo>
                  <a:cubicBezTo>
                    <a:pt x="243" y="1"/>
                    <a:pt x="242" y="1"/>
                    <a:pt x="240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373"/>
                    <a:pt x="22" y="373"/>
                    <a:pt x="22" y="373"/>
                  </a:cubicBezTo>
                  <a:cubicBezTo>
                    <a:pt x="21" y="378"/>
                    <a:pt x="21" y="383"/>
                    <a:pt x="20" y="388"/>
                  </a:cubicBezTo>
                  <a:cubicBezTo>
                    <a:pt x="1" y="826"/>
                    <a:pt x="1" y="826"/>
                    <a:pt x="1" y="826"/>
                  </a:cubicBezTo>
                  <a:cubicBezTo>
                    <a:pt x="0" y="848"/>
                    <a:pt x="7" y="868"/>
                    <a:pt x="20" y="882"/>
                  </a:cubicBezTo>
                  <a:cubicBezTo>
                    <a:pt x="30" y="893"/>
                    <a:pt x="43" y="899"/>
                    <a:pt x="57" y="899"/>
                  </a:cubicBezTo>
                  <a:cubicBezTo>
                    <a:pt x="57" y="899"/>
                    <a:pt x="57" y="899"/>
                    <a:pt x="57" y="899"/>
                  </a:cubicBezTo>
                  <a:cubicBezTo>
                    <a:pt x="57" y="899"/>
                    <a:pt x="57" y="899"/>
                    <a:pt x="57" y="899"/>
                  </a:cubicBezTo>
                  <a:cubicBezTo>
                    <a:pt x="89" y="899"/>
                    <a:pt x="117" y="867"/>
                    <a:pt x="119" y="827"/>
                  </a:cubicBezTo>
                  <a:cubicBezTo>
                    <a:pt x="135" y="467"/>
                    <a:pt x="135" y="467"/>
                    <a:pt x="135" y="467"/>
                  </a:cubicBezTo>
                  <a:cubicBezTo>
                    <a:pt x="145" y="467"/>
                    <a:pt x="145" y="467"/>
                    <a:pt x="145" y="467"/>
                  </a:cubicBezTo>
                  <a:cubicBezTo>
                    <a:pt x="197" y="833"/>
                    <a:pt x="197" y="833"/>
                    <a:pt x="197" y="833"/>
                  </a:cubicBezTo>
                  <a:cubicBezTo>
                    <a:pt x="202" y="868"/>
                    <a:pt x="228" y="895"/>
                    <a:pt x="258" y="895"/>
                  </a:cubicBezTo>
                  <a:cubicBezTo>
                    <a:pt x="258" y="895"/>
                    <a:pt x="258" y="895"/>
                    <a:pt x="258" y="895"/>
                  </a:cubicBezTo>
                  <a:cubicBezTo>
                    <a:pt x="260" y="895"/>
                    <a:pt x="263" y="895"/>
                    <a:pt x="266" y="895"/>
                  </a:cubicBezTo>
                  <a:cubicBezTo>
                    <a:pt x="298" y="889"/>
                    <a:pt x="320" y="852"/>
                    <a:pt x="314" y="812"/>
                  </a:cubicBezTo>
                  <a:cubicBezTo>
                    <a:pt x="261" y="438"/>
                    <a:pt x="261" y="438"/>
                    <a:pt x="261" y="438"/>
                  </a:cubicBezTo>
                  <a:cubicBezTo>
                    <a:pt x="261" y="90"/>
                    <a:pt x="261" y="90"/>
                    <a:pt x="261" y="90"/>
                  </a:cubicBezTo>
                  <a:cubicBezTo>
                    <a:pt x="500" y="89"/>
                    <a:pt x="500" y="89"/>
                    <a:pt x="500" y="89"/>
                  </a:cubicBezTo>
                  <a:cubicBezTo>
                    <a:pt x="512" y="89"/>
                    <a:pt x="523" y="84"/>
                    <a:pt x="531" y="75"/>
                  </a:cubicBezTo>
                  <a:cubicBezTo>
                    <a:pt x="538" y="67"/>
                    <a:pt x="542" y="56"/>
                    <a:pt x="542" y="45"/>
                  </a:cubicBezTo>
                  <a:cubicBezTo>
                    <a:pt x="542" y="20"/>
                    <a:pt x="522" y="0"/>
                    <a:pt x="499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41">
              <a:extLst>
                <a:ext uri="{FF2B5EF4-FFF2-40B4-BE49-F238E27FC236}">
                  <a16:creationId xmlns:a16="http://schemas.microsoft.com/office/drawing/2014/main" id="{B723F7E4-3A67-2F02-1A29-C0BB38CF3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41009" y="2831572"/>
              <a:ext cx="212296" cy="300478"/>
            </a:xfrm>
            <a:custGeom>
              <a:avLst/>
              <a:gdLst/>
              <a:ahLst/>
              <a:cxnLst>
                <a:cxn ang="0">
                  <a:pos x="260" y="577"/>
                </a:cxn>
                <a:cxn ang="0">
                  <a:pos x="256" y="577"/>
                </a:cxn>
                <a:cxn ang="0">
                  <a:pos x="0" y="288"/>
                </a:cxn>
                <a:cxn ang="0">
                  <a:pos x="256" y="0"/>
                </a:cxn>
                <a:cxn ang="0">
                  <a:pos x="260" y="0"/>
                </a:cxn>
                <a:cxn ang="0">
                  <a:pos x="358" y="87"/>
                </a:cxn>
                <a:cxn ang="0">
                  <a:pos x="408" y="288"/>
                </a:cxn>
                <a:cxn ang="0">
                  <a:pos x="358" y="490"/>
                </a:cxn>
                <a:cxn ang="0">
                  <a:pos x="260" y="577"/>
                </a:cxn>
                <a:cxn ang="0">
                  <a:pos x="25" y="288"/>
                </a:cxn>
                <a:cxn ang="0">
                  <a:pos x="264" y="557"/>
                </a:cxn>
                <a:cxn ang="0">
                  <a:pos x="390" y="288"/>
                </a:cxn>
                <a:cxn ang="0">
                  <a:pos x="264" y="19"/>
                </a:cxn>
                <a:cxn ang="0">
                  <a:pos x="25" y="288"/>
                </a:cxn>
              </a:cxnLst>
              <a:rect l="0" t="0" r="r" b="b"/>
              <a:pathLst>
                <a:path w="408" h="577">
                  <a:moveTo>
                    <a:pt x="260" y="577"/>
                  </a:moveTo>
                  <a:cubicBezTo>
                    <a:pt x="256" y="577"/>
                    <a:pt x="256" y="577"/>
                    <a:pt x="256" y="577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60" y="0"/>
                    <a:pt x="260" y="0"/>
                    <a:pt x="260" y="0"/>
                  </a:cubicBezTo>
                  <a:cubicBezTo>
                    <a:pt x="291" y="0"/>
                    <a:pt x="328" y="33"/>
                    <a:pt x="358" y="87"/>
                  </a:cubicBezTo>
                  <a:cubicBezTo>
                    <a:pt x="391" y="145"/>
                    <a:pt x="408" y="217"/>
                    <a:pt x="408" y="288"/>
                  </a:cubicBezTo>
                  <a:cubicBezTo>
                    <a:pt x="408" y="360"/>
                    <a:pt x="391" y="431"/>
                    <a:pt x="358" y="490"/>
                  </a:cubicBezTo>
                  <a:cubicBezTo>
                    <a:pt x="328" y="543"/>
                    <a:pt x="291" y="577"/>
                    <a:pt x="260" y="577"/>
                  </a:cubicBezTo>
                  <a:close/>
                  <a:moveTo>
                    <a:pt x="25" y="288"/>
                  </a:moveTo>
                  <a:cubicBezTo>
                    <a:pt x="264" y="557"/>
                    <a:pt x="264" y="557"/>
                    <a:pt x="264" y="557"/>
                  </a:cubicBezTo>
                  <a:cubicBezTo>
                    <a:pt x="309" y="551"/>
                    <a:pt x="390" y="439"/>
                    <a:pt x="390" y="288"/>
                  </a:cubicBezTo>
                  <a:cubicBezTo>
                    <a:pt x="390" y="137"/>
                    <a:pt x="309" y="26"/>
                    <a:pt x="264" y="19"/>
                  </a:cubicBezTo>
                  <a:cubicBezTo>
                    <a:pt x="25" y="288"/>
                    <a:pt x="25" y="288"/>
                    <a:pt x="25" y="28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42">
              <a:extLst>
                <a:ext uri="{FF2B5EF4-FFF2-40B4-BE49-F238E27FC236}">
                  <a16:creationId xmlns:a16="http://schemas.microsoft.com/office/drawing/2014/main" id="{E1BA8D4C-2B81-BF1D-AB5B-2838A1A76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894" y="2958774"/>
              <a:ext cx="168867" cy="45854"/>
            </a:xfrm>
            <a:custGeom>
              <a:avLst/>
              <a:gdLst/>
              <a:ahLst/>
              <a:cxnLst>
                <a:cxn ang="0">
                  <a:pos x="40" y="1"/>
                </a:cxn>
                <a:cxn ang="0">
                  <a:pos x="0" y="45"/>
                </a:cxn>
                <a:cxn ang="0">
                  <a:pos x="41" y="88"/>
                </a:cxn>
                <a:cxn ang="0">
                  <a:pos x="284" y="87"/>
                </a:cxn>
                <a:cxn ang="0">
                  <a:pos x="324" y="44"/>
                </a:cxn>
                <a:cxn ang="0">
                  <a:pos x="283" y="0"/>
                </a:cxn>
                <a:cxn ang="0">
                  <a:pos x="40" y="1"/>
                </a:cxn>
              </a:cxnLst>
              <a:rect l="0" t="0" r="r" b="b"/>
              <a:pathLst>
                <a:path w="324" h="88">
                  <a:moveTo>
                    <a:pt x="40" y="1"/>
                  </a:moveTo>
                  <a:cubicBezTo>
                    <a:pt x="18" y="1"/>
                    <a:pt x="0" y="21"/>
                    <a:pt x="0" y="45"/>
                  </a:cubicBezTo>
                  <a:cubicBezTo>
                    <a:pt x="1" y="69"/>
                    <a:pt x="19" y="88"/>
                    <a:pt x="41" y="88"/>
                  </a:cubicBezTo>
                  <a:cubicBezTo>
                    <a:pt x="284" y="87"/>
                    <a:pt x="284" y="87"/>
                    <a:pt x="284" y="87"/>
                  </a:cubicBezTo>
                  <a:cubicBezTo>
                    <a:pt x="306" y="87"/>
                    <a:pt x="324" y="68"/>
                    <a:pt x="324" y="44"/>
                  </a:cubicBezTo>
                  <a:cubicBezTo>
                    <a:pt x="323" y="20"/>
                    <a:pt x="305" y="0"/>
                    <a:pt x="283" y="0"/>
                  </a:cubicBezTo>
                  <a:lnTo>
                    <a:pt x="4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43">
              <a:extLst>
                <a:ext uri="{FF2B5EF4-FFF2-40B4-BE49-F238E27FC236}">
                  <a16:creationId xmlns:a16="http://schemas.microsoft.com/office/drawing/2014/main" id="{113A4F28-902C-390E-EACB-C21AEB7649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6453" y="2958113"/>
              <a:ext cx="169749" cy="46957"/>
            </a:xfrm>
            <a:custGeom>
              <a:avLst/>
              <a:gdLst/>
              <a:ahLst/>
              <a:cxnLst>
                <a:cxn ang="0">
                  <a:pos x="42" y="90"/>
                </a:cxn>
                <a:cxn ang="0">
                  <a:pos x="0" y="46"/>
                </a:cxn>
                <a:cxn ang="0">
                  <a:pos x="11" y="15"/>
                </a:cxn>
                <a:cxn ang="0">
                  <a:pos x="41" y="1"/>
                </a:cxn>
                <a:cxn ang="0">
                  <a:pos x="284" y="0"/>
                </a:cxn>
                <a:cxn ang="0">
                  <a:pos x="326" y="45"/>
                </a:cxn>
                <a:cxn ang="0">
                  <a:pos x="315" y="75"/>
                </a:cxn>
                <a:cxn ang="0">
                  <a:pos x="285" y="89"/>
                </a:cxn>
                <a:cxn ang="0">
                  <a:pos x="42" y="90"/>
                </a:cxn>
                <a:cxn ang="0">
                  <a:pos x="284" y="2"/>
                </a:cxn>
                <a:cxn ang="0">
                  <a:pos x="284" y="2"/>
                </a:cxn>
                <a:cxn ang="0">
                  <a:pos x="41" y="3"/>
                </a:cxn>
                <a:cxn ang="0">
                  <a:pos x="13" y="17"/>
                </a:cxn>
                <a:cxn ang="0">
                  <a:pos x="2" y="46"/>
                </a:cxn>
                <a:cxn ang="0">
                  <a:pos x="42" y="88"/>
                </a:cxn>
                <a:cxn ang="0">
                  <a:pos x="42" y="88"/>
                </a:cxn>
                <a:cxn ang="0">
                  <a:pos x="285" y="87"/>
                </a:cxn>
                <a:cxn ang="0">
                  <a:pos x="313" y="74"/>
                </a:cxn>
                <a:cxn ang="0">
                  <a:pos x="324" y="45"/>
                </a:cxn>
                <a:cxn ang="0">
                  <a:pos x="284" y="2"/>
                </a:cxn>
              </a:cxnLst>
              <a:rect l="0" t="0" r="r" b="b"/>
              <a:pathLst>
                <a:path w="326" h="90">
                  <a:moveTo>
                    <a:pt x="42" y="90"/>
                  </a:moveTo>
                  <a:cubicBezTo>
                    <a:pt x="19" y="90"/>
                    <a:pt x="1" y="71"/>
                    <a:pt x="0" y="46"/>
                  </a:cubicBezTo>
                  <a:cubicBezTo>
                    <a:pt x="0" y="34"/>
                    <a:pt x="4" y="23"/>
                    <a:pt x="11" y="15"/>
                  </a:cubicBezTo>
                  <a:cubicBezTo>
                    <a:pt x="19" y="6"/>
                    <a:pt x="29" y="1"/>
                    <a:pt x="41" y="1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307" y="0"/>
                    <a:pt x="325" y="20"/>
                    <a:pt x="326" y="45"/>
                  </a:cubicBezTo>
                  <a:cubicBezTo>
                    <a:pt x="326" y="56"/>
                    <a:pt x="322" y="67"/>
                    <a:pt x="315" y="75"/>
                  </a:cubicBezTo>
                  <a:cubicBezTo>
                    <a:pt x="307" y="84"/>
                    <a:pt x="296" y="89"/>
                    <a:pt x="285" y="89"/>
                  </a:cubicBezTo>
                  <a:lnTo>
                    <a:pt x="42" y="90"/>
                  </a:lnTo>
                  <a:close/>
                  <a:moveTo>
                    <a:pt x="284" y="2"/>
                  </a:moveTo>
                  <a:cubicBezTo>
                    <a:pt x="284" y="2"/>
                    <a:pt x="284" y="2"/>
                    <a:pt x="284" y="2"/>
                  </a:cubicBezTo>
                  <a:cubicBezTo>
                    <a:pt x="41" y="3"/>
                    <a:pt x="41" y="3"/>
                    <a:pt x="41" y="3"/>
                  </a:cubicBezTo>
                  <a:cubicBezTo>
                    <a:pt x="30" y="4"/>
                    <a:pt x="20" y="8"/>
                    <a:pt x="13" y="17"/>
                  </a:cubicBezTo>
                  <a:cubicBezTo>
                    <a:pt x="6" y="25"/>
                    <a:pt x="2" y="35"/>
                    <a:pt x="2" y="46"/>
                  </a:cubicBezTo>
                  <a:cubicBezTo>
                    <a:pt x="3" y="69"/>
                    <a:pt x="20" y="88"/>
                    <a:pt x="42" y="88"/>
                  </a:cubicBezTo>
                  <a:cubicBezTo>
                    <a:pt x="42" y="88"/>
                    <a:pt x="42" y="88"/>
                    <a:pt x="42" y="88"/>
                  </a:cubicBezTo>
                  <a:cubicBezTo>
                    <a:pt x="285" y="87"/>
                    <a:pt x="285" y="87"/>
                    <a:pt x="285" y="87"/>
                  </a:cubicBezTo>
                  <a:cubicBezTo>
                    <a:pt x="296" y="87"/>
                    <a:pt x="306" y="82"/>
                    <a:pt x="313" y="74"/>
                  </a:cubicBezTo>
                  <a:cubicBezTo>
                    <a:pt x="320" y="66"/>
                    <a:pt x="324" y="55"/>
                    <a:pt x="324" y="45"/>
                  </a:cubicBezTo>
                  <a:cubicBezTo>
                    <a:pt x="323" y="21"/>
                    <a:pt x="305" y="2"/>
                    <a:pt x="284" y="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144">
              <a:extLst>
                <a:ext uri="{FF2B5EF4-FFF2-40B4-BE49-F238E27FC236}">
                  <a16:creationId xmlns:a16="http://schemas.microsoft.com/office/drawing/2014/main" id="{2F11F890-7E29-A7F2-F10D-9CE9D57EA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097" y="2978615"/>
              <a:ext cx="134917" cy="6173"/>
            </a:xfrm>
            <a:custGeom>
              <a:avLst/>
              <a:gdLst/>
              <a:ahLst/>
              <a:cxnLst>
                <a:cxn ang="0">
                  <a:pos x="259" y="6"/>
                </a:cxn>
                <a:cxn ang="0">
                  <a:pos x="251" y="12"/>
                </a:cxn>
                <a:cxn ang="0">
                  <a:pos x="9" y="12"/>
                </a:cxn>
                <a:cxn ang="0">
                  <a:pos x="0" y="6"/>
                </a:cxn>
                <a:cxn ang="0">
                  <a:pos x="9" y="0"/>
                </a:cxn>
                <a:cxn ang="0">
                  <a:pos x="251" y="0"/>
                </a:cxn>
                <a:cxn ang="0">
                  <a:pos x="259" y="6"/>
                </a:cxn>
              </a:cxnLst>
              <a:rect l="0" t="0" r="r" b="b"/>
              <a:pathLst>
                <a:path w="259" h="12">
                  <a:moveTo>
                    <a:pt x="259" y="6"/>
                  </a:moveTo>
                  <a:cubicBezTo>
                    <a:pt x="259" y="9"/>
                    <a:pt x="256" y="12"/>
                    <a:pt x="251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4" y="12"/>
                    <a:pt x="0" y="9"/>
                    <a:pt x="0" y="6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251" y="0"/>
                    <a:pt x="251" y="0"/>
                    <a:pt x="251" y="0"/>
                  </a:cubicBezTo>
                  <a:cubicBezTo>
                    <a:pt x="256" y="0"/>
                    <a:pt x="259" y="3"/>
                    <a:pt x="259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4" name="Freeform 9">
            <a:extLst>
              <a:ext uri="{FF2B5EF4-FFF2-40B4-BE49-F238E27FC236}">
                <a16:creationId xmlns:a16="http://schemas.microsoft.com/office/drawing/2014/main" id="{937F7805-E3D8-E2E6-7600-DC6AFDCD8CB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98377" y="1747966"/>
            <a:ext cx="379718" cy="369842"/>
          </a:xfrm>
          <a:custGeom>
            <a:avLst/>
            <a:gdLst/>
            <a:ahLst/>
            <a:cxnLst>
              <a:cxn ang="0">
                <a:pos x="0" y="217"/>
              </a:cxn>
              <a:cxn ang="0">
                <a:pos x="0" y="215"/>
              </a:cxn>
              <a:cxn ang="0">
                <a:pos x="113" y="215"/>
              </a:cxn>
              <a:cxn ang="0">
                <a:pos x="113" y="217"/>
              </a:cxn>
              <a:cxn ang="0">
                <a:pos x="57" y="274"/>
              </a:cxn>
              <a:cxn ang="0">
                <a:pos x="0" y="217"/>
              </a:cxn>
              <a:cxn ang="0">
                <a:pos x="0" y="212"/>
              </a:cxn>
              <a:cxn ang="0">
                <a:pos x="57" y="87"/>
              </a:cxn>
              <a:cxn ang="0">
                <a:pos x="113" y="212"/>
              </a:cxn>
              <a:cxn ang="0">
                <a:pos x="105" y="212"/>
              </a:cxn>
              <a:cxn ang="0">
                <a:pos x="57" y="103"/>
              </a:cxn>
              <a:cxn ang="0">
                <a:pos x="8" y="212"/>
              </a:cxn>
              <a:cxn ang="0">
                <a:pos x="0" y="212"/>
              </a:cxn>
              <a:cxn ang="0">
                <a:pos x="209" y="131"/>
              </a:cxn>
              <a:cxn ang="0">
                <a:pos x="209" y="128"/>
              </a:cxn>
              <a:cxn ang="0">
                <a:pos x="322" y="128"/>
              </a:cxn>
              <a:cxn ang="0">
                <a:pos x="322" y="131"/>
              </a:cxn>
              <a:cxn ang="0">
                <a:pos x="265" y="187"/>
              </a:cxn>
              <a:cxn ang="0">
                <a:pos x="209" y="131"/>
              </a:cxn>
              <a:cxn ang="0">
                <a:pos x="209" y="126"/>
              </a:cxn>
              <a:cxn ang="0">
                <a:pos x="265" y="0"/>
              </a:cxn>
              <a:cxn ang="0">
                <a:pos x="322" y="126"/>
              </a:cxn>
              <a:cxn ang="0">
                <a:pos x="314" y="126"/>
              </a:cxn>
              <a:cxn ang="0">
                <a:pos x="265" y="17"/>
              </a:cxn>
              <a:cxn ang="0">
                <a:pos x="216" y="126"/>
              </a:cxn>
              <a:cxn ang="0">
                <a:pos x="209" y="126"/>
              </a:cxn>
              <a:cxn ang="0">
                <a:pos x="145" y="49"/>
              </a:cxn>
              <a:cxn ang="0">
                <a:pos x="163" y="31"/>
              </a:cxn>
              <a:cxn ang="0">
                <a:pos x="176" y="37"/>
              </a:cxn>
              <a:cxn ang="0">
                <a:pos x="260" y="2"/>
              </a:cxn>
              <a:cxn ang="0">
                <a:pos x="254" y="16"/>
              </a:cxn>
              <a:cxn ang="0">
                <a:pos x="181" y="46"/>
              </a:cxn>
              <a:cxn ang="0">
                <a:pos x="181" y="49"/>
              </a:cxn>
              <a:cxn ang="0">
                <a:pos x="168" y="67"/>
              </a:cxn>
              <a:cxn ang="0">
                <a:pos x="168" y="261"/>
              </a:cxn>
              <a:cxn ang="0">
                <a:pos x="253" y="313"/>
              </a:cxn>
              <a:cxn ang="0">
                <a:pos x="73" y="313"/>
              </a:cxn>
              <a:cxn ang="0">
                <a:pos x="158" y="261"/>
              </a:cxn>
              <a:cxn ang="0">
                <a:pos x="158" y="67"/>
              </a:cxn>
              <a:cxn ang="0">
                <a:pos x="148" y="60"/>
              </a:cxn>
              <a:cxn ang="0">
                <a:pos x="64" y="95"/>
              </a:cxn>
              <a:cxn ang="0">
                <a:pos x="60" y="85"/>
              </a:cxn>
              <a:cxn ang="0">
                <a:pos x="145" y="50"/>
              </a:cxn>
              <a:cxn ang="0">
                <a:pos x="145" y="49"/>
              </a:cxn>
            </a:cxnLst>
            <a:rect l="0" t="0" r="r" b="b"/>
            <a:pathLst>
              <a:path w="322" h="313">
                <a:moveTo>
                  <a:pt x="0" y="217"/>
                </a:moveTo>
                <a:cubicBezTo>
                  <a:pt x="0" y="215"/>
                  <a:pt x="0" y="215"/>
                  <a:pt x="0" y="215"/>
                </a:cubicBezTo>
                <a:cubicBezTo>
                  <a:pt x="113" y="215"/>
                  <a:pt x="113" y="215"/>
                  <a:pt x="113" y="215"/>
                </a:cubicBezTo>
                <a:cubicBezTo>
                  <a:pt x="113" y="217"/>
                  <a:pt x="113" y="217"/>
                  <a:pt x="113" y="217"/>
                </a:cubicBezTo>
                <a:cubicBezTo>
                  <a:pt x="113" y="249"/>
                  <a:pt x="88" y="274"/>
                  <a:pt x="57" y="274"/>
                </a:cubicBezTo>
                <a:cubicBezTo>
                  <a:pt x="26" y="274"/>
                  <a:pt x="0" y="249"/>
                  <a:pt x="0" y="217"/>
                </a:cubicBezTo>
                <a:close/>
                <a:moveTo>
                  <a:pt x="0" y="212"/>
                </a:moveTo>
                <a:cubicBezTo>
                  <a:pt x="57" y="87"/>
                  <a:pt x="57" y="87"/>
                  <a:pt x="57" y="87"/>
                </a:cubicBezTo>
                <a:cubicBezTo>
                  <a:pt x="113" y="212"/>
                  <a:pt x="113" y="212"/>
                  <a:pt x="113" y="212"/>
                </a:cubicBezTo>
                <a:cubicBezTo>
                  <a:pt x="105" y="212"/>
                  <a:pt x="105" y="212"/>
                  <a:pt x="105" y="212"/>
                </a:cubicBezTo>
                <a:cubicBezTo>
                  <a:pt x="57" y="103"/>
                  <a:pt x="57" y="103"/>
                  <a:pt x="57" y="103"/>
                </a:cubicBezTo>
                <a:cubicBezTo>
                  <a:pt x="8" y="212"/>
                  <a:pt x="8" y="212"/>
                  <a:pt x="8" y="212"/>
                </a:cubicBezTo>
                <a:cubicBezTo>
                  <a:pt x="0" y="212"/>
                  <a:pt x="0" y="212"/>
                  <a:pt x="0" y="212"/>
                </a:cubicBezTo>
                <a:close/>
                <a:moveTo>
                  <a:pt x="209" y="131"/>
                </a:moveTo>
                <a:cubicBezTo>
                  <a:pt x="209" y="128"/>
                  <a:pt x="209" y="128"/>
                  <a:pt x="209" y="128"/>
                </a:cubicBezTo>
                <a:cubicBezTo>
                  <a:pt x="322" y="128"/>
                  <a:pt x="322" y="128"/>
                  <a:pt x="322" y="128"/>
                </a:cubicBezTo>
                <a:cubicBezTo>
                  <a:pt x="322" y="131"/>
                  <a:pt x="322" y="131"/>
                  <a:pt x="322" y="131"/>
                </a:cubicBezTo>
                <a:cubicBezTo>
                  <a:pt x="322" y="162"/>
                  <a:pt x="296" y="187"/>
                  <a:pt x="265" y="187"/>
                </a:cubicBezTo>
                <a:cubicBezTo>
                  <a:pt x="234" y="187"/>
                  <a:pt x="209" y="162"/>
                  <a:pt x="209" y="131"/>
                </a:cubicBezTo>
                <a:close/>
                <a:moveTo>
                  <a:pt x="209" y="126"/>
                </a:moveTo>
                <a:cubicBezTo>
                  <a:pt x="265" y="0"/>
                  <a:pt x="265" y="0"/>
                  <a:pt x="265" y="0"/>
                </a:cubicBezTo>
                <a:cubicBezTo>
                  <a:pt x="322" y="126"/>
                  <a:pt x="322" y="126"/>
                  <a:pt x="322" y="126"/>
                </a:cubicBezTo>
                <a:cubicBezTo>
                  <a:pt x="314" y="126"/>
                  <a:pt x="314" y="126"/>
                  <a:pt x="314" y="126"/>
                </a:cubicBezTo>
                <a:cubicBezTo>
                  <a:pt x="265" y="17"/>
                  <a:pt x="265" y="17"/>
                  <a:pt x="265" y="17"/>
                </a:cubicBezTo>
                <a:cubicBezTo>
                  <a:pt x="216" y="126"/>
                  <a:pt x="216" y="126"/>
                  <a:pt x="216" y="126"/>
                </a:cubicBezTo>
                <a:cubicBezTo>
                  <a:pt x="209" y="126"/>
                  <a:pt x="209" y="126"/>
                  <a:pt x="209" y="126"/>
                </a:cubicBezTo>
                <a:close/>
                <a:moveTo>
                  <a:pt x="145" y="49"/>
                </a:moveTo>
                <a:cubicBezTo>
                  <a:pt x="145" y="39"/>
                  <a:pt x="153" y="31"/>
                  <a:pt x="163" y="31"/>
                </a:cubicBezTo>
                <a:cubicBezTo>
                  <a:pt x="168" y="31"/>
                  <a:pt x="173" y="33"/>
                  <a:pt x="176" y="37"/>
                </a:cubicBezTo>
                <a:cubicBezTo>
                  <a:pt x="260" y="2"/>
                  <a:pt x="260" y="2"/>
                  <a:pt x="260" y="2"/>
                </a:cubicBezTo>
                <a:cubicBezTo>
                  <a:pt x="254" y="16"/>
                  <a:pt x="254" y="16"/>
                  <a:pt x="254" y="16"/>
                </a:cubicBezTo>
                <a:cubicBezTo>
                  <a:pt x="181" y="46"/>
                  <a:pt x="181" y="46"/>
                  <a:pt x="181" y="46"/>
                </a:cubicBezTo>
                <a:cubicBezTo>
                  <a:pt x="181" y="47"/>
                  <a:pt x="181" y="48"/>
                  <a:pt x="181" y="49"/>
                </a:cubicBezTo>
                <a:cubicBezTo>
                  <a:pt x="181" y="58"/>
                  <a:pt x="176" y="65"/>
                  <a:pt x="168" y="67"/>
                </a:cubicBezTo>
                <a:cubicBezTo>
                  <a:pt x="168" y="261"/>
                  <a:pt x="168" y="261"/>
                  <a:pt x="168" y="261"/>
                </a:cubicBezTo>
                <a:cubicBezTo>
                  <a:pt x="205" y="263"/>
                  <a:pt x="236" y="283"/>
                  <a:pt x="253" y="313"/>
                </a:cubicBezTo>
                <a:cubicBezTo>
                  <a:pt x="73" y="313"/>
                  <a:pt x="73" y="313"/>
                  <a:pt x="73" y="313"/>
                </a:cubicBezTo>
                <a:cubicBezTo>
                  <a:pt x="90" y="283"/>
                  <a:pt x="121" y="263"/>
                  <a:pt x="158" y="261"/>
                </a:cubicBezTo>
                <a:cubicBezTo>
                  <a:pt x="158" y="67"/>
                  <a:pt x="158" y="67"/>
                  <a:pt x="158" y="67"/>
                </a:cubicBezTo>
                <a:cubicBezTo>
                  <a:pt x="154" y="66"/>
                  <a:pt x="150" y="63"/>
                  <a:pt x="148" y="60"/>
                </a:cubicBezTo>
                <a:cubicBezTo>
                  <a:pt x="64" y="95"/>
                  <a:pt x="64" y="95"/>
                  <a:pt x="64" y="95"/>
                </a:cubicBezTo>
                <a:cubicBezTo>
                  <a:pt x="60" y="85"/>
                  <a:pt x="60" y="85"/>
                  <a:pt x="60" y="85"/>
                </a:cubicBezTo>
                <a:cubicBezTo>
                  <a:pt x="145" y="50"/>
                  <a:pt x="145" y="50"/>
                  <a:pt x="145" y="50"/>
                </a:cubicBezTo>
                <a:cubicBezTo>
                  <a:pt x="145" y="49"/>
                  <a:pt x="145" y="49"/>
                  <a:pt x="145" y="4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3631E0D-5F7C-94E7-CEA1-6C0FD1DCF68A}"/>
              </a:ext>
            </a:extLst>
          </p:cNvPr>
          <p:cNvGrpSpPr>
            <a:grpSpLocks noChangeAspect="1"/>
          </p:cNvGrpSpPr>
          <p:nvPr/>
        </p:nvGrpSpPr>
        <p:grpSpPr>
          <a:xfrm>
            <a:off x="5961770" y="2295730"/>
            <a:ext cx="452932" cy="247117"/>
            <a:chOff x="1224429" y="4300514"/>
            <a:chExt cx="1113858" cy="607714"/>
          </a:xfrm>
          <a:solidFill>
            <a:schemeClr val="bg1">
              <a:lumMod val="65000"/>
            </a:schemeClr>
          </a:solidFill>
        </p:grpSpPr>
        <p:sp>
          <p:nvSpPr>
            <p:cNvPr id="34" name="Freeform 250">
              <a:extLst>
                <a:ext uri="{FF2B5EF4-FFF2-40B4-BE49-F238E27FC236}">
                  <a16:creationId xmlns:a16="http://schemas.microsoft.com/office/drawing/2014/main" id="{D7DE9E40-2AC3-FF32-32A2-52CF7ED4C6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4429" y="4639943"/>
              <a:ext cx="358286" cy="266143"/>
            </a:xfrm>
            <a:custGeom>
              <a:avLst/>
              <a:gdLst/>
              <a:ahLst/>
              <a:cxnLst>
                <a:cxn ang="0">
                  <a:pos x="347" y="65"/>
                </a:cxn>
                <a:cxn ang="0">
                  <a:pos x="328" y="263"/>
                </a:cxn>
                <a:cxn ang="0">
                  <a:pos x="177" y="263"/>
                </a:cxn>
                <a:cxn ang="0">
                  <a:pos x="26" y="263"/>
                </a:cxn>
                <a:cxn ang="0">
                  <a:pos x="7" y="65"/>
                </a:cxn>
                <a:cxn ang="0">
                  <a:pos x="120" y="0"/>
                </a:cxn>
                <a:cxn ang="0">
                  <a:pos x="177" y="43"/>
                </a:cxn>
                <a:cxn ang="0">
                  <a:pos x="133" y="163"/>
                </a:cxn>
                <a:cxn ang="0">
                  <a:pos x="177" y="210"/>
                </a:cxn>
                <a:cxn ang="0">
                  <a:pos x="220" y="162"/>
                </a:cxn>
                <a:cxn ang="0">
                  <a:pos x="177" y="43"/>
                </a:cxn>
                <a:cxn ang="0">
                  <a:pos x="235" y="0"/>
                </a:cxn>
                <a:cxn ang="0">
                  <a:pos x="347" y="65"/>
                </a:cxn>
              </a:cxnLst>
              <a:rect l="0" t="0" r="r" b="b"/>
              <a:pathLst>
                <a:path w="354" h="263">
                  <a:moveTo>
                    <a:pt x="347" y="65"/>
                  </a:moveTo>
                  <a:cubicBezTo>
                    <a:pt x="354" y="125"/>
                    <a:pt x="328" y="263"/>
                    <a:pt x="328" y="263"/>
                  </a:cubicBezTo>
                  <a:cubicBezTo>
                    <a:pt x="177" y="263"/>
                    <a:pt x="177" y="263"/>
                    <a:pt x="177" y="263"/>
                  </a:cubicBezTo>
                  <a:cubicBezTo>
                    <a:pt x="26" y="263"/>
                    <a:pt x="26" y="263"/>
                    <a:pt x="26" y="263"/>
                  </a:cubicBezTo>
                  <a:cubicBezTo>
                    <a:pt x="26" y="263"/>
                    <a:pt x="0" y="125"/>
                    <a:pt x="7" y="65"/>
                  </a:cubicBezTo>
                  <a:cubicBezTo>
                    <a:pt x="11" y="25"/>
                    <a:pt x="76" y="8"/>
                    <a:pt x="120" y="0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133" y="163"/>
                    <a:pt x="133" y="163"/>
                    <a:pt x="133" y="163"/>
                  </a:cubicBezTo>
                  <a:cubicBezTo>
                    <a:pt x="177" y="210"/>
                    <a:pt x="177" y="210"/>
                    <a:pt x="177" y="210"/>
                  </a:cubicBezTo>
                  <a:cubicBezTo>
                    <a:pt x="220" y="162"/>
                    <a:pt x="220" y="162"/>
                    <a:pt x="220" y="162"/>
                  </a:cubicBezTo>
                  <a:cubicBezTo>
                    <a:pt x="177" y="43"/>
                    <a:pt x="177" y="43"/>
                    <a:pt x="177" y="43"/>
                  </a:cubicBezTo>
                  <a:cubicBezTo>
                    <a:pt x="235" y="0"/>
                    <a:pt x="235" y="0"/>
                    <a:pt x="235" y="0"/>
                  </a:cubicBezTo>
                  <a:cubicBezTo>
                    <a:pt x="278" y="8"/>
                    <a:pt x="343" y="25"/>
                    <a:pt x="347" y="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252">
              <a:extLst>
                <a:ext uri="{FF2B5EF4-FFF2-40B4-BE49-F238E27FC236}">
                  <a16:creationId xmlns:a16="http://schemas.microsoft.com/office/drawing/2014/main" id="{6D648CCA-2478-ACB6-A13C-928A0C9D83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90429" y="4408943"/>
              <a:ext cx="226714" cy="225857"/>
            </a:xfrm>
            <a:custGeom>
              <a:avLst/>
              <a:gdLst/>
              <a:ahLst/>
              <a:cxnLst>
                <a:cxn ang="0">
                  <a:pos x="112" y="11"/>
                </a:cxn>
                <a:cxn ang="0">
                  <a:pos x="11" y="111"/>
                </a:cxn>
                <a:cxn ang="0">
                  <a:pos x="112" y="212"/>
                </a:cxn>
                <a:cxn ang="0">
                  <a:pos x="213" y="111"/>
                </a:cxn>
                <a:cxn ang="0">
                  <a:pos x="112" y="11"/>
                </a:cxn>
                <a:cxn ang="0">
                  <a:pos x="112" y="223"/>
                </a:cxn>
                <a:cxn ang="0">
                  <a:pos x="0" y="111"/>
                </a:cxn>
                <a:cxn ang="0">
                  <a:pos x="112" y="0"/>
                </a:cxn>
                <a:cxn ang="0">
                  <a:pos x="224" y="111"/>
                </a:cxn>
                <a:cxn ang="0">
                  <a:pos x="112" y="223"/>
                </a:cxn>
              </a:cxnLst>
              <a:rect l="0" t="0" r="r" b="b"/>
              <a:pathLst>
                <a:path w="224" h="223">
                  <a:moveTo>
                    <a:pt x="112" y="11"/>
                  </a:moveTo>
                  <a:cubicBezTo>
                    <a:pt x="56" y="11"/>
                    <a:pt x="11" y="56"/>
                    <a:pt x="11" y="111"/>
                  </a:cubicBezTo>
                  <a:cubicBezTo>
                    <a:pt x="11" y="167"/>
                    <a:pt x="56" y="212"/>
                    <a:pt x="112" y="212"/>
                  </a:cubicBezTo>
                  <a:cubicBezTo>
                    <a:pt x="168" y="212"/>
                    <a:pt x="213" y="167"/>
                    <a:pt x="213" y="111"/>
                  </a:cubicBezTo>
                  <a:cubicBezTo>
                    <a:pt x="213" y="56"/>
                    <a:pt x="168" y="11"/>
                    <a:pt x="112" y="11"/>
                  </a:cubicBezTo>
                  <a:close/>
                  <a:moveTo>
                    <a:pt x="112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2" y="0"/>
                  </a:cubicBezTo>
                  <a:cubicBezTo>
                    <a:pt x="174" y="0"/>
                    <a:pt x="224" y="50"/>
                    <a:pt x="224" y="111"/>
                  </a:cubicBezTo>
                  <a:cubicBezTo>
                    <a:pt x="224" y="173"/>
                    <a:pt x="174" y="223"/>
                    <a:pt x="112" y="22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53">
              <a:extLst>
                <a:ext uri="{FF2B5EF4-FFF2-40B4-BE49-F238E27FC236}">
                  <a16:creationId xmlns:a16="http://schemas.microsoft.com/office/drawing/2014/main" id="{A2E29FB0-8FA7-F882-68E0-C2213EA69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7000" y="4300514"/>
              <a:ext cx="292714" cy="278571"/>
            </a:xfrm>
            <a:custGeom>
              <a:avLst/>
              <a:gdLst/>
              <a:ahLst/>
              <a:cxnLst>
                <a:cxn ang="0">
                  <a:pos x="132" y="515"/>
                </a:cxn>
                <a:cxn ang="0">
                  <a:pos x="0" y="333"/>
                </a:cxn>
                <a:cxn ang="0">
                  <a:pos x="116" y="650"/>
                </a:cxn>
                <a:cxn ang="0">
                  <a:pos x="683" y="0"/>
                </a:cxn>
                <a:cxn ang="0">
                  <a:pos x="132" y="515"/>
                </a:cxn>
              </a:cxnLst>
              <a:rect l="0" t="0" r="r" b="b"/>
              <a:pathLst>
                <a:path w="683" h="650">
                  <a:moveTo>
                    <a:pt x="132" y="515"/>
                  </a:moveTo>
                  <a:lnTo>
                    <a:pt x="0" y="333"/>
                  </a:lnTo>
                  <a:lnTo>
                    <a:pt x="116" y="650"/>
                  </a:lnTo>
                  <a:lnTo>
                    <a:pt x="683" y="0"/>
                  </a:lnTo>
                  <a:lnTo>
                    <a:pt x="132" y="5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54">
              <a:extLst>
                <a:ext uri="{FF2B5EF4-FFF2-40B4-BE49-F238E27FC236}">
                  <a16:creationId xmlns:a16="http://schemas.microsoft.com/office/drawing/2014/main" id="{4B317782-C969-FAA3-596C-F226E4E48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6286" y="4639943"/>
              <a:ext cx="357429" cy="266143"/>
            </a:xfrm>
            <a:custGeom>
              <a:avLst/>
              <a:gdLst/>
              <a:ahLst/>
              <a:cxnLst>
                <a:cxn ang="0">
                  <a:pos x="347" y="65"/>
                </a:cxn>
                <a:cxn ang="0">
                  <a:pos x="328" y="263"/>
                </a:cxn>
                <a:cxn ang="0">
                  <a:pos x="176" y="263"/>
                </a:cxn>
                <a:cxn ang="0">
                  <a:pos x="25" y="263"/>
                </a:cxn>
                <a:cxn ang="0">
                  <a:pos x="6" y="65"/>
                </a:cxn>
                <a:cxn ang="0">
                  <a:pos x="119" y="0"/>
                </a:cxn>
                <a:cxn ang="0">
                  <a:pos x="176" y="43"/>
                </a:cxn>
                <a:cxn ang="0">
                  <a:pos x="132" y="163"/>
                </a:cxn>
                <a:cxn ang="0">
                  <a:pos x="176" y="210"/>
                </a:cxn>
                <a:cxn ang="0">
                  <a:pos x="219" y="162"/>
                </a:cxn>
                <a:cxn ang="0">
                  <a:pos x="176" y="43"/>
                </a:cxn>
                <a:cxn ang="0">
                  <a:pos x="234" y="0"/>
                </a:cxn>
                <a:cxn ang="0">
                  <a:pos x="347" y="65"/>
                </a:cxn>
              </a:cxnLst>
              <a:rect l="0" t="0" r="r" b="b"/>
              <a:pathLst>
                <a:path w="353" h="263">
                  <a:moveTo>
                    <a:pt x="347" y="65"/>
                  </a:moveTo>
                  <a:cubicBezTo>
                    <a:pt x="353" y="125"/>
                    <a:pt x="328" y="263"/>
                    <a:pt x="328" y="263"/>
                  </a:cubicBezTo>
                  <a:cubicBezTo>
                    <a:pt x="176" y="263"/>
                    <a:pt x="176" y="263"/>
                    <a:pt x="176" y="263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25" y="263"/>
                    <a:pt x="0" y="125"/>
                    <a:pt x="6" y="65"/>
                  </a:cubicBezTo>
                  <a:cubicBezTo>
                    <a:pt x="10" y="25"/>
                    <a:pt x="75" y="8"/>
                    <a:pt x="119" y="0"/>
                  </a:cubicBezTo>
                  <a:cubicBezTo>
                    <a:pt x="176" y="43"/>
                    <a:pt x="176" y="43"/>
                    <a:pt x="176" y="43"/>
                  </a:cubicBezTo>
                  <a:cubicBezTo>
                    <a:pt x="132" y="163"/>
                    <a:pt x="132" y="163"/>
                    <a:pt x="132" y="163"/>
                  </a:cubicBezTo>
                  <a:cubicBezTo>
                    <a:pt x="176" y="210"/>
                    <a:pt x="176" y="210"/>
                    <a:pt x="176" y="210"/>
                  </a:cubicBezTo>
                  <a:cubicBezTo>
                    <a:pt x="219" y="162"/>
                    <a:pt x="219" y="162"/>
                    <a:pt x="219" y="162"/>
                  </a:cubicBezTo>
                  <a:cubicBezTo>
                    <a:pt x="176" y="43"/>
                    <a:pt x="176" y="43"/>
                    <a:pt x="176" y="43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78" y="8"/>
                    <a:pt x="342" y="25"/>
                    <a:pt x="347" y="6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256">
              <a:extLst>
                <a:ext uri="{FF2B5EF4-FFF2-40B4-BE49-F238E27FC236}">
                  <a16:creationId xmlns:a16="http://schemas.microsoft.com/office/drawing/2014/main" id="{F36920CA-B8CB-452D-A671-A382C0F73A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71858" y="4408943"/>
              <a:ext cx="225857" cy="225857"/>
            </a:xfrm>
            <a:custGeom>
              <a:avLst/>
              <a:gdLst/>
              <a:ahLst/>
              <a:cxnLst>
                <a:cxn ang="0">
                  <a:pos x="111" y="223"/>
                </a:cxn>
                <a:cxn ang="0">
                  <a:pos x="0" y="111"/>
                </a:cxn>
                <a:cxn ang="0">
                  <a:pos x="111" y="0"/>
                </a:cxn>
                <a:cxn ang="0">
                  <a:pos x="223" y="111"/>
                </a:cxn>
                <a:cxn ang="0">
                  <a:pos x="111" y="223"/>
                </a:cxn>
                <a:cxn ang="0">
                  <a:pos x="212" y="111"/>
                </a:cxn>
                <a:cxn ang="0">
                  <a:pos x="111" y="11"/>
                </a:cxn>
                <a:cxn ang="0">
                  <a:pos x="11" y="111"/>
                </a:cxn>
                <a:cxn ang="0">
                  <a:pos x="111" y="212"/>
                </a:cxn>
                <a:cxn ang="0">
                  <a:pos x="212" y="111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212" y="111"/>
                  </a:moveTo>
                  <a:cubicBezTo>
                    <a:pt x="212" y="56"/>
                    <a:pt x="167" y="11"/>
                    <a:pt x="111" y="11"/>
                  </a:cubicBezTo>
                  <a:cubicBezTo>
                    <a:pt x="56" y="11"/>
                    <a:pt x="11" y="56"/>
                    <a:pt x="11" y="111"/>
                  </a:cubicBezTo>
                  <a:cubicBezTo>
                    <a:pt x="11" y="167"/>
                    <a:pt x="56" y="212"/>
                    <a:pt x="111" y="212"/>
                  </a:cubicBezTo>
                  <a:cubicBezTo>
                    <a:pt x="167" y="212"/>
                    <a:pt x="212" y="167"/>
                    <a:pt x="212" y="11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57">
              <a:extLst>
                <a:ext uri="{FF2B5EF4-FFF2-40B4-BE49-F238E27FC236}">
                  <a16:creationId xmlns:a16="http://schemas.microsoft.com/office/drawing/2014/main" id="{81846830-4000-9D5A-03A4-B6268BD9B4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3000" y="4401657"/>
              <a:ext cx="215572" cy="230143"/>
            </a:xfrm>
            <a:custGeom>
              <a:avLst/>
              <a:gdLst/>
              <a:ahLst/>
              <a:cxnLst>
                <a:cxn ang="0">
                  <a:pos x="503" y="0"/>
                </a:cxn>
                <a:cxn ang="0">
                  <a:pos x="0" y="480"/>
                </a:cxn>
                <a:cxn ang="0">
                  <a:pos x="71" y="537"/>
                </a:cxn>
                <a:cxn ang="0">
                  <a:pos x="503" y="0"/>
                </a:cxn>
              </a:cxnLst>
              <a:rect l="0" t="0" r="r" b="b"/>
              <a:pathLst>
                <a:path w="503" h="537">
                  <a:moveTo>
                    <a:pt x="503" y="0"/>
                  </a:moveTo>
                  <a:lnTo>
                    <a:pt x="0" y="480"/>
                  </a:lnTo>
                  <a:lnTo>
                    <a:pt x="71" y="537"/>
                  </a:lnTo>
                  <a:lnTo>
                    <a:pt x="50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58">
              <a:extLst>
                <a:ext uri="{FF2B5EF4-FFF2-40B4-BE49-F238E27FC236}">
                  <a16:creationId xmlns:a16="http://schemas.microsoft.com/office/drawing/2014/main" id="{A14F271B-28B6-F541-8B3F-23106CD808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0143" y="4401657"/>
              <a:ext cx="214286" cy="230143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0" y="480"/>
                </a:cxn>
                <a:cxn ang="0">
                  <a:pos x="432" y="537"/>
                </a:cxn>
                <a:cxn ang="0">
                  <a:pos x="0" y="0"/>
                </a:cxn>
              </a:cxnLst>
              <a:rect l="0" t="0" r="r" b="b"/>
              <a:pathLst>
                <a:path w="500" h="537">
                  <a:moveTo>
                    <a:pt x="0" y="0"/>
                  </a:moveTo>
                  <a:lnTo>
                    <a:pt x="500" y="480"/>
                  </a:lnTo>
                  <a:lnTo>
                    <a:pt x="432" y="53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259">
              <a:extLst>
                <a:ext uri="{FF2B5EF4-FFF2-40B4-BE49-F238E27FC236}">
                  <a16:creationId xmlns:a16="http://schemas.microsoft.com/office/drawing/2014/main" id="{69B8B4AE-CF64-3117-C3D9-1A254C7FE9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0858" y="4641657"/>
              <a:ext cx="357429" cy="266571"/>
            </a:xfrm>
            <a:custGeom>
              <a:avLst/>
              <a:gdLst/>
              <a:ahLst/>
              <a:cxnLst>
                <a:cxn ang="0">
                  <a:pos x="347" y="64"/>
                </a:cxn>
                <a:cxn ang="0">
                  <a:pos x="328" y="263"/>
                </a:cxn>
                <a:cxn ang="0">
                  <a:pos x="176" y="263"/>
                </a:cxn>
                <a:cxn ang="0">
                  <a:pos x="25" y="263"/>
                </a:cxn>
                <a:cxn ang="0">
                  <a:pos x="6" y="64"/>
                </a:cxn>
                <a:cxn ang="0">
                  <a:pos x="119" y="0"/>
                </a:cxn>
                <a:cxn ang="0">
                  <a:pos x="176" y="42"/>
                </a:cxn>
                <a:cxn ang="0">
                  <a:pos x="132" y="162"/>
                </a:cxn>
                <a:cxn ang="0">
                  <a:pos x="176" y="209"/>
                </a:cxn>
                <a:cxn ang="0">
                  <a:pos x="219" y="161"/>
                </a:cxn>
                <a:cxn ang="0">
                  <a:pos x="176" y="42"/>
                </a:cxn>
                <a:cxn ang="0">
                  <a:pos x="234" y="0"/>
                </a:cxn>
                <a:cxn ang="0">
                  <a:pos x="347" y="64"/>
                </a:cxn>
              </a:cxnLst>
              <a:rect l="0" t="0" r="r" b="b"/>
              <a:pathLst>
                <a:path w="353" h="263">
                  <a:moveTo>
                    <a:pt x="347" y="64"/>
                  </a:moveTo>
                  <a:cubicBezTo>
                    <a:pt x="353" y="124"/>
                    <a:pt x="328" y="263"/>
                    <a:pt x="328" y="263"/>
                  </a:cubicBezTo>
                  <a:cubicBezTo>
                    <a:pt x="176" y="263"/>
                    <a:pt x="176" y="263"/>
                    <a:pt x="176" y="263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25" y="263"/>
                    <a:pt x="0" y="124"/>
                    <a:pt x="6" y="64"/>
                  </a:cubicBezTo>
                  <a:cubicBezTo>
                    <a:pt x="10" y="24"/>
                    <a:pt x="75" y="7"/>
                    <a:pt x="119" y="0"/>
                  </a:cubicBezTo>
                  <a:cubicBezTo>
                    <a:pt x="176" y="42"/>
                    <a:pt x="176" y="42"/>
                    <a:pt x="176" y="42"/>
                  </a:cubicBezTo>
                  <a:cubicBezTo>
                    <a:pt x="132" y="162"/>
                    <a:pt x="132" y="162"/>
                    <a:pt x="132" y="162"/>
                  </a:cubicBezTo>
                  <a:cubicBezTo>
                    <a:pt x="176" y="209"/>
                    <a:pt x="176" y="209"/>
                    <a:pt x="176" y="209"/>
                  </a:cubicBezTo>
                  <a:cubicBezTo>
                    <a:pt x="219" y="161"/>
                    <a:pt x="219" y="161"/>
                    <a:pt x="219" y="161"/>
                  </a:cubicBezTo>
                  <a:cubicBezTo>
                    <a:pt x="176" y="42"/>
                    <a:pt x="176" y="42"/>
                    <a:pt x="176" y="42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78" y="7"/>
                    <a:pt x="343" y="24"/>
                    <a:pt x="347" y="6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261">
              <a:extLst>
                <a:ext uri="{FF2B5EF4-FFF2-40B4-BE49-F238E27FC236}">
                  <a16:creationId xmlns:a16="http://schemas.microsoft.com/office/drawing/2014/main" id="{BF551EC4-46EE-FCFA-1086-F70CFF538F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46429" y="4409800"/>
              <a:ext cx="225857" cy="225857"/>
            </a:xfrm>
            <a:custGeom>
              <a:avLst/>
              <a:gdLst/>
              <a:ahLst/>
              <a:cxnLst>
                <a:cxn ang="0">
                  <a:pos x="111" y="11"/>
                </a:cxn>
                <a:cxn ang="0">
                  <a:pos x="11" y="112"/>
                </a:cxn>
                <a:cxn ang="0">
                  <a:pos x="111" y="212"/>
                </a:cxn>
                <a:cxn ang="0">
                  <a:pos x="212" y="112"/>
                </a:cxn>
                <a:cxn ang="0">
                  <a:pos x="111" y="11"/>
                </a:cxn>
                <a:cxn ang="0">
                  <a:pos x="111" y="0"/>
                </a:cxn>
                <a:cxn ang="0">
                  <a:pos x="223" y="112"/>
                </a:cxn>
                <a:cxn ang="0">
                  <a:pos x="111" y="223"/>
                </a:cxn>
                <a:cxn ang="0">
                  <a:pos x="0" y="112"/>
                </a:cxn>
                <a:cxn ang="0">
                  <a:pos x="111" y="0"/>
                </a:cxn>
              </a:cxnLst>
              <a:rect l="0" t="0" r="r" b="b"/>
              <a:pathLst>
                <a:path w="223" h="223">
                  <a:moveTo>
                    <a:pt x="111" y="11"/>
                  </a:moveTo>
                  <a:cubicBezTo>
                    <a:pt x="56" y="11"/>
                    <a:pt x="11" y="56"/>
                    <a:pt x="11" y="112"/>
                  </a:cubicBezTo>
                  <a:cubicBezTo>
                    <a:pt x="11" y="167"/>
                    <a:pt x="56" y="212"/>
                    <a:pt x="111" y="212"/>
                  </a:cubicBezTo>
                  <a:cubicBezTo>
                    <a:pt x="167" y="212"/>
                    <a:pt x="212" y="167"/>
                    <a:pt x="212" y="112"/>
                  </a:cubicBezTo>
                  <a:cubicBezTo>
                    <a:pt x="212" y="56"/>
                    <a:pt x="167" y="11"/>
                    <a:pt x="111" y="11"/>
                  </a:cubicBezTo>
                  <a:close/>
                  <a:moveTo>
                    <a:pt x="111" y="0"/>
                  </a:moveTo>
                  <a:cubicBezTo>
                    <a:pt x="173" y="0"/>
                    <a:pt x="223" y="50"/>
                    <a:pt x="223" y="112"/>
                  </a:cubicBezTo>
                  <a:cubicBezTo>
                    <a:pt x="223" y="173"/>
                    <a:pt x="173" y="223"/>
                    <a:pt x="111" y="223"/>
                  </a:cubicBezTo>
                  <a:cubicBezTo>
                    <a:pt x="50" y="223"/>
                    <a:pt x="0" y="173"/>
                    <a:pt x="0" y="112"/>
                  </a:cubicBezTo>
                  <a:cubicBezTo>
                    <a:pt x="0" y="50"/>
                    <a:pt x="50" y="0"/>
                    <a:pt x="111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262">
              <a:extLst>
                <a:ext uri="{FF2B5EF4-FFF2-40B4-BE49-F238E27FC236}">
                  <a16:creationId xmlns:a16="http://schemas.microsoft.com/office/drawing/2014/main" id="{44897B07-31D2-EF8F-582B-6444E3661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7572" y="4402943"/>
              <a:ext cx="215572" cy="229714"/>
            </a:xfrm>
            <a:custGeom>
              <a:avLst/>
              <a:gdLst/>
              <a:ahLst/>
              <a:cxnLst>
                <a:cxn ang="0">
                  <a:pos x="503" y="0"/>
                </a:cxn>
                <a:cxn ang="0">
                  <a:pos x="0" y="479"/>
                </a:cxn>
                <a:cxn ang="0">
                  <a:pos x="71" y="536"/>
                </a:cxn>
                <a:cxn ang="0">
                  <a:pos x="503" y="0"/>
                </a:cxn>
              </a:cxnLst>
              <a:rect l="0" t="0" r="r" b="b"/>
              <a:pathLst>
                <a:path w="503" h="536">
                  <a:moveTo>
                    <a:pt x="503" y="0"/>
                  </a:moveTo>
                  <a:lnTo>
                    <a:pt x="0" y="479"/>
                  </a:lnTo>
                  <a:lnTo>
                    <a:pt x="71" y="536"/>
                  </a:lnTo>
                  <a:lnTo>
                    <a:pt x="50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263">
              <a:extLst>
                <a:ext uri="{FF2B5EF4-FFF2-40B4-BE49-F238E27FC236}">
                  <a16:creationId xmlns:a16="http://schemas.microsoft.com/office/drawing/2014/main" id="{43A72BF8-BFAE-166C-9936-B618F4A4B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715" y="4402943"/>
              <a:ext cx="214286" cy="22971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00" y="479"/>
                </a:cxn>
                <a:cxn ang="0">
                  <a:pos x="432" y="536"/>
                </a:cxn>
                <a:cxn ang="0">
                  <a:pos x="0" y="0"/>
                </a:cxn>
              </a:cxnLst>
              <a:rect l="0" t="0" r="r" b="b"/>
              <a:pathLst>
                <a:path w="500" h="536">
                  <a:moveTo>
                    <a:pt x="0" y="0"/>
                  </a:moveTo>
                  <a:lnTo>
                    <a:pt x="500" y="479"/>
                  </a:lnTo>
                  <a:lnTo>
                    <a:pt x="432" y="53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46" name="Freeform 12">
            <a:extLst>
              <a:ext uri="{FF2B5EF4-FFF2-40B4-BE49-F238E27FC236}">
                <a16:creationId xmlns:a16="http://schemas.microsoft.com/office/drawing/2014/main" id="{5D41C3E0-8FB4-CA61-4351-211C15C21A67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999433" y="2807446"/>
            <a:ext cx="357040" cy="444255"/>
          </a:xfrm>
          <a:custGeom>
            <a:avLst/>
            <a:gdLst/>
            <a:ahLst/>
            <a:cxnLst>
              <a:cxn ang="0">
                <a:pos x="284" y="270"/>
              </a:cxn>
              <a:cxn ang="0">
                <a:pos x="117" y="270"/>
              </a:cxn>
              <a:cxn ang="0">
                <a:pos x="112" y="206"/>
              </a:cxn>
              <a:cxn ang="0">
                <a:pos x="0" y="150"/>
              </a:cxn>
              <a:cxn ang="0">
                <a:pos x="115" y="96"/>
              </a:cxn>
              <a:cxn ang="0">
                <a:pos x="128" y="54"/>
              </a:cxn>
              <a:cxn ang="0">
                <a:pos x="236" y="54"/>
              </a:cxn>
              <a:cxn ang="0">
                <a:pos x="151" y="98"/>
              </a:cxn>
              <a:cxn ang="0">
                <a:pos x="140" y="150"/>
              </a:cxn>
              <a:cxn ang="0">
                <a:pos x="148" y="205"/>
              </a:cxn>
              <a:cxn ang="0">
                <a:pos x="70" y="99"/>
              </a:cxn>
              <a:cxn ang="0">
                <a:pos x="70" y="200"/>
              </a:cxn>
              <a:cxn ang="0">
                <a:pos x="70" y="99"/>
              </a:cxn>
              <a:cxn ang="0">
                <a:pos x="145" y="54"/>
              </a:cxn>
              <a:cxn ang="0">
                <a:pos x="219" y="54"/>
              </a:cxn>
              <a:cxn ang="0">
                <a:pos x="200" y="212"/>
              </a:cxn>
              <a:cxn ang="0">
                <a:pos x="200" y="329"/>
              </a:cxn>
              <a:cxn ang="0">
                <a:pos x="200" y="212"/>
              </a:cxn>
              <a:cxn ang="0">
                <a:pos x="219" y="264"/>
              </a:cxn>
              <a:cxn ang="0">
                <a:pos x="222" y="253"/>
              </a:cxn>
              <a:cxn ang="0">
                <a:pos x="200" y="227"/>
              </a:cxn>
              <a:cxn ang="0">
                <a:pos x="179" y="253"/>
              </a:cxn>
              <a:cxn ang="0">
                <a:pos x="182" y="264"/>
              </a:cxn>
              <a:cxn ang="0">
                <a:pos x="196" y="282"/>
              </a:cxn>
              <a:cxn ang="0">
                <a:pos x="213" y="275"/>
              </a:cxn>
              <a:cxn ang="0">
                <a:pos x="200" y="324"/>
              </a:cxn>
              <a:cxn ang="0">
                <a:pos x="157" y="295"/>
              </a:cxn>
              <a:cxn ang="0">
                <a:pos x="194" y="288"/>
              </a:cxn>
              <a:cxn ang="0">
                <a:pos x="215" y="280"/>
              </a:cxn>
              <a:cxn ang="0">
                <a:pos x="246" y="298"/>
              </a:cxn>
              <a:cxn ang="0">
                <a:pos x="85" y="144"/>
              </a:cxn>
              <a:cxn ang="0">
                <a:pos x="88" y="135"/>
              </a:cxn>
              <a:cxn ang="0">
                <a:pos x="70" y="112"/>
              </a:cxn>
              <a:cxn ang="0">
                <a:pos x="51" y="135"/>
              </a:cxn>
              <a:cxn ang="0">
                <a:pos x="54" y="144"/>
              </a:cxn>
              <a:cxn ang="0">
                <a:pos x="66" y="160"/>
              </a:cxn>
              <a:cxn ang="0">
                <a:pos x="80" y="154"/>
              </a:cxn>
              <a:cxn ang="0">
                <a:pos x="70" y="195"/>
              </a:cxn>
              <a:cxn ang="0">
                <a:pos x="33" y="170"/>
              </a:cxn>
              <a:cxn ang="0">
                <a:pos x="65" y="164"/>
              </a:cxn>
              <a:cxn ang="0">
                <a:pos x="83" y="158"/>
              </a:cxn>
              <a:cxn ang="0">
                <a:pos x="108" y="173"/>
              </a:cxn>
              <a:cxn ang="0">
                <a:pos x="194" y="50"/>
              </a:cxn>
              <a:cxn ang="0">
                <a:pos x="195" y="43"/>
              </a:cxn>
              <a:cxn ang="0">
                <a:pos x="182" y="26"/>
              </a:cxn>
              <a:cxn ang="0">
                <a:pos x="169" y="43"/>
              </a:cxn>
              <a:cxn ang="0">
                <a:pos x="170" y="50"/>
              </a:cxn>
              <a:cxn ang="0">
                <a:pos x="179" y="61"/>
              </a:cxn>
              <a:cxn ang="0">
                <a:pos x="190" y="57"/>
              </a:cxn>
              <a:cxn ang="0">
                <a:pos x="182" y="87"/>
              </a:cxn>
              <a:cxn ang="0">
                <a:pos x="155" y="69"/>
              </a:cxn>
              <a:cxn ang="0">
                <a:pos x="178" y="65"/>
              </a:cxn>
              <a:cxn ang="0">
                <a:pos x="192" y="60"/>
              </a:cxn>
              <a:cxn ang="0">
                <a:pos x="210" y="71"/>
              </a:cxn>
            </a:cxnLst>
            <a:rect l="0" t="0" r="r" b="b"/>
            <a:pathLst>
              <a:path w="284" h="354">
                <a:moveTo>
                  <a:pt x="200" y="187"/>
                </a:moveTo>
                <a:cubicBezTo>
                  <a:pt x="246" y="187"/>
                  <a:pt x="284" y="224"/>
                  <a:pt x="284" y="270"/>
                </a:cubicBezTo>
                <a:cubicBezTo>
                  <a:pt x="284" y="317"/>
                  <a:pt x="246" y="354"/>
                  <a:pt x="200" y="354"/>
                </a:cubicBezTo>
                <a:cubicBezTo>
                  <a:pt x="154" y="354"/>
                  <a:pt x="117" y="317"/>
                  <a:pt x="117" y="270"/>
                </a:cubicBezTo>
                <a:cubicBezTo>
                  <a:pt x="117" y="253"/>
                  <a:pt x="122" y="237"/>
                  <a:pt x="131" y="223"/>
                </a:cubicBezTo>
                <a:cubicBezTo>
                  <a:pt x="112" y="206"/>
                  <a:pt x="112" y="206"/>
                  <a:pt x="112" y="206"/>
                </a:cubicBezTo>
                <a:cubicBezTo>
                  <a:pt x="100" y="214"/>
                  <a:pt x="86" y="220"/>
                  <a:pt x="70" y="220"/>
                </a:cubicBezTo>
                <a:cubicBezTo>
                  <a:pt x="31" y="220"/>
                  <a:pt x="0" y="188"/>
                  <a:pt x="0" y="150"/>
                </a:cubicBezTo>
                <a:cubicBezTo>
                  <a:pt x="0" y="111"/>
                  <a:pt x="31" y="79"/>
                  <a:pt x="70" y="79"/>
                </a:cubicBezTo>
                <a:cubicBezTo>
                  <a:pt x="87" y="79"/>
                  <a:pt x="103" y="86"/>
                  <a:pt x="115" y="96"/>
                </a:cubicBezTo>
                <a:cubicBezTo>
                  <a:pt x="134" y="80"/>
                  <a:pt x="134" y="80"/>
                  <a:pt x="134" y="80"/>
                </a:cubicBezTo>
                <a:cubicBezTo>
                  <a:pt x="130" y="72"/>
                  <a:pt x="128" y="63"/>
                  <a:pt x="128" y="54"/>
                </a:cubicBezTo>
                <a:cubicBezTo>
                  <a:pt x="128" y="24"/>
                  <a:pt x="152" y="0"/>
                  <a:pt x="182" y="0"/>
                </a:cubicBezTo>
                <a:cubicBezTo>
                  <a:pt x="212" y="0"/>
                  <a:pt x="236" y="24"/>
                  <a:pt x="236" y="54"/>
                </a:cubicBezTo>
                <a:cubicBezTo>
                  <a:pt x="236" y="84"/>
                  <a:pt x="212" y="108"/>
                  <a:pt x="182" y="108"/>
                </a:cubicBezTo>
                <a:cubicBezTo>
                  <a:pt x="170" y="108"/>
                  <a:pt x="160" y="104"/>
                  <a:pt x="151" y="98"/>
                </a:cubicBezTo>
                <a:cubicBezTo>
                  <a:pt x="131" y="115"/>
                  <a:pt x="131" y="115"/>
                  <a:pt x="131" y="115"/>
                </a:cubicBezTo>
                <a:cubicBezTo>
                  <a:pt x="137" y="125"/>
                  <a:pt x="140" y="137"/>
                  <a:pt x="140" y="150"/>
                </a:cubicBezTo>
                <a:cubicBezTo>
                  <a:pt x="140" y="163"/>
                  <a:pt x="136" y="176"/>
                  <a:pt x="129" y="187"/>
                </a:cubicBezTo>
                <a:cubicBezTo>
                  <a:pt x="148" y="205"/>
                  <a:pt x="148" y="205"/>
                  <a:pt x="148" y="205"/>
                </a:cubicBezTo>
                <a:cubicBezTo>
                  <a:pt x="163" y="194"/>
                  <a:pt x="181" y="187"/>
                  <a:pt x="200" y="187"/>
                </a:cubicBezTo>
                <a:close/>
                <a:moveTo>
                  <a:pt x="70" y="99"/>
                </a:moveTo>
                <a:cubicBezTo>
                  <a:pt x="42" y="99"/>
                  <a:pt x="20" y="122"/>
                  <a:pt x="20" y="150"/>
                </a:cubicBezTo>
                <a:cubicBezTo>
                  <a:pt x="20" y="177"/>
                  <a:pt x="42" y="200"/>
                  <a:pt x="70" y="200"/>
                </a:cubicBezTo>
                <a:cubicBezTo>
                  <a:pt x="97" y="200"/>
                  <a:pt x="120" y="177"/>
                  <a:pt x="120" y="150"/>
                </a:cubicBezTo>
                <a:cubicBezTo>
                  <a:pt x="120" y="122"/>
                  <a:pt x="97" y="99"/>
                  <a:pt x="70" y="99"/>
                </a:cubicBezTo>
                <a:close/>
                <a:moveTo>
                  <a:pt x="182" y="17"/>
                </a:moveTo>
                <a:cubicBezTo>
                  <a:pt x="161" y="17"/>
                  <a:pt x="145" y="33"/>
                  <a:pt x="145" y="54"/>
                </a:cubicBezTo>
                <a:cubicBezTo>
                  <a:pt x="145" y="74"/>
                  <a:pt x="161" y="91"/>
                  <a:pt x="182" y="91"/>
                </a:cubicBezTo>
                <a:cubicBezTo>
                  <a:pt x="203" y="91"/>
                  <a:pt x="219" y="74"/>
                  <a:pt x="219" y="54"/>
                </a:cubicBezTo>
                <a:cubicBezTo>
                  <a:pt x="219" y="33"/>
                  <a:pt x="203" y="17"/>
                  <a:pt x="182" y="17"/>
                </a:cubicBezTo>
                <a:close/>
                <a:moveTo>
                  <a:pt x="200" y="212"/>
                </a:moveTo>
                <a:cubicBezTo>
                  <a:pt x="168" y="212"/>
                  <a:pt x="142" y="238"/>
                  <a:pt x="142" y="270"/>
                </a:cubicBezTo>
                <a:cubicBezTo>
                  <a:pt x="142" y="303"/>
                  <a:pt x="168" y="329"/>
                  <a:pt x="200" y="329"/>
                </a:cubicBezTo>
                <a:cubicBezTo>
                  <a:pt x="233" y="329"/>
                  <a:pt x="259" y="303"/>
                  <a:pt x="259" y="270"/>
                </a:cubicBezTo>
                <a:cubicBezTo>
                  <a:pt x="259" y="238"/>
                  <a:pt x="233" y="212"/>
                  <a:pt x="200" y="212"/>
                </a:cubicBezTo>
                <a:close/>
                <a:moveTo>
                  <a:pt x="213" y="275"/>
                </a:moveTo>
                <a:cubicBezTo>
                  <a:pt x="215" y="272"/>
                  <a:pt x="217" y="268"/>
                  <a:pt x="219" y="264"/>
                </a:cubicBezTo>
                <a:cubicBezTo>
                  <a:pt x="219" y="264"/>
                  <a:pt x="220" y="264"/>
                  <a:pt x="220" y="263"/>
                </a:cubicBezTo>
                <a:cubicBezTo>
                  <a:pt x="221" y="259"/>
                  <a:pt x="222" y="256"/>
                  <a:pt x="222" y="253"/>
                </a:cubicBezTo>
                <a:cubicBezTo>
                  <a:pt x="222" y="253"/>
                  <a:pt x="221" y="252"/>
                  <a:pt x="220" y="252"/>
                </a:cubicBezTo>
                <a:cubicBezTo>
                  <a:pt x="220" y="238"/>
                  <a:pt x="218" y="227"/>
                  <a:pt x="200" y="227"/>
                </a:cubicBezTo>
                <a:cubicBezTo>
                  <a:pt x="183" y="227"/>
                  <a:pt x="180" y="238"/>
                  <a:pt x="180" y="252"/>
                </a:cubicBezTo>
                <a:cubicBezTo>
                  <a:pt x="180" y="252"/>
                  <a:pt x="179" y="253"/>
                  <a:pt x="179" y="253"/>
                </a:cubicBezTo>
                <a:cubicBezTo>
                  <a:pt x="179" y="256"/>
                  <a:pt x="179" y="259"/>
                  <a:pt x="180" y="263"/>
                </a:cubicBezTo>
                <a:cubicBezTo>
                  <a:pt x="180" y="264"/>
                  <a:pt x="181" y="264"/>
                  <a:pt x="182" y="264"/>
                </a:cubicBezTo>
                <a:cubicBezTo>
                  <a:pt x="183" y="268"/>
                  <a:pt x="185" y="272"/>
                  <a:pt x="188" y="275"/>
                </a:cubicBezTo>
                <a:cubicBezTo>
                  <a:pt x="190" y="279"/>
                  <a:pt x="193" y="281"/>
                  <a:pt x="196" y="282"/>
                </a:cubicBezTo>
                <a:cubicBezTo>
                  <a:pt x="198" y="283"/>
                  <a:pt x="203" y="283"/>
                  <a:pt x="205" y="282"/>
                </a:cubicBezTo>
                <a:cubicBezTo>
                  <a:pt x="208" y="281"/>
                  <a:pt x="210" y="279"/>
                  <a:pt x="213" y="275"/>
                </a:cubicBezTo>
                <a:close/>
                <a:moveTo>
                  <a:pt x="246" y="298"/>
                </a:moveTo>
                <a:cubicBezTo>
                  <a:pt x="236" y="313"/>
                  <a:pt x="219" y="324"/>
                  <a:pt x="200" y="324"/>
                </a:cubicBezTo>
                <a:cubicBezTo>
                  <a:pt x="181" y="324"/>
                  <a:pt x="164" y="313"/>
                  <a:pt x="155" y="298"/>
                </a:cubicBezTo>
                <a:cubicBezTo>
                  <a:pt x="156" y="297"/>
                  <a:pt x="156" y="296"/>
                  <a:pt x="157" y="295"/>
                </a:cubicBezTo>
                <a:cubicBezTo>
                  <a:pt x="167" y="283"/>
                  <a:pt x="177" y="287"/>
                  <a:pt x="185" y="280"/>
                </a:cubicBezTo>
                <a:cubicBezTo>
                  <a:pt x="188" y="284"/>
                  <a:pt x="191" y="287"/>
                  <a:pt x="194" y="288"/>
                </a:cubicBezTo>
                <a:cubicBezTo>
                  <a:pt x="197" y="289"/>
                  <a:pt x="203" y="289"/>
                  <a:pt x="206" y="288"/>
                </a:cubicBezTo>
                <a:cubicBezTo>
                  <a:pt x="210" y="287"/>
                  <a:pt x="213" y="284"/>
                  <a:pt x="215" y="280"/>
                </a:cubicBezTo>
                <a:cubicBezTo>
                  <a:pt x="224" y="287"/>
                  <a:pt x="234" y="283"/>
                  <a:pt x="243" y="295"/>
                </a:cubicBezTo>
                <a:cubicBezTo>
                  <a:pt x="244" y="296"/>
                  <a:pt x="245" y="297"/>
                  <a:pt x="246" y="298"/>
                </a:cubicBezTo>
                <a:close/>
                <a:moveTo>
                  <a:pt x="80" y="154"/>
                </a:moveTo>
                <a:cubicBezTo>
                  <a:pt x="83" y="151"/>
                  <a:pt x="84" y="147"/>
                  <a:pt x="85" y="144"/>
                </a:cubicBezTo>
                <a:cubicBezTo>
                  <a:pt x="86" y="144"/>
                  <a:pt x="87" y="144"/>
                  <a:pt x="87" y="143"/>
                </a:cubicBezTo>
                <a:cubicBezTo>
                  <a:pt x="88" y="140"/>
                  <a:pt x="88" y="137"/>
                  <a:pt x="88" y="135"/>
                </a:cubicBezTo>
                <a:cubicBezTo>
                  <a:pt x="88" y="134"/>
                  <a:pt x="87" y="133"/>
                  <a:pt x="87" y="133"/>
                </a:cubicBezTo>
                <a:cubicBezTo>
                  <a:pt x="87" y="122"/>
                  <a:pt x="85" y="112"/>
                  <a:pt x="70" y="112"/>
                </a:cubicBezTo>
                <a:cubicBezTo>
                  <a:pt x="55" y="112"/>
                  <a:pt x="53" y="122"/>
                  <a:pt x="53" y="133"/>
                </a:cubicBezTo>
                <a:cubicBezTo>
                  <a:pt x="52" y="133"/>
                  <a:pt x="51" y="134"/>
                  <a:pt x="51" y="135"/>
                </a:cubicBezTo>
                <a:cubicBezTo>
                  <a:pt x="52" y="137"/>
                  <a:pt x="52" y="140"/>
                  <a:pt x="53" y="143"/>
                </a:cubicBezTo>
                <a:cubicBezTo>
                  <a:pt x="53" y="144"/>
                  <a:pt x="53" y="144"/>
                  <a:pt x="54" y="144"/>
                </a:cubicBezTo>
                <a:cubicBezTo>
                  <a:pt x="55" y="147"/>
                  <a:pt x="57" y="151"/>
                  <a:pt x="59" y="154"/>
                </a:cubicBezTo>
                <a:cubicBezTo>
                  <a:pt x="61" y="157"/>
                  <a:pt x="63" y="159"/>
                  <a:pt x="66" y="160"/>
                </a:cubicBezTo>
                <a:cubicBezTo>
                  <a:pt x="68" y="160"/>
                  <a:pt x="72" y="160"/>
                  <a:pt x="74" y="160"/>
                </a:cubicBezTo>
                <a:cubicBezTo>
                  <a:pt x="76" y="159"/>
                  <a:pt x="78" y="157"/>
                  <a:pt x="80" y="154"/>
                </a:cubicBezTo>
                <a:close/>
                <a:moveTo>
                  <a:pt x="108" y="173"/>
                </a:moveTo>
                <a:cubicBezTo>
                  <a:pt x="100" y="186"/>
                  <a:pt x="86" y="195"/>
                  <a:pt x="70" y="195"/>
                </a:cubicBezTo>
                <a:cubicBezTo>
                  <a:pt x="53" y="195"/>
                  <a:pt x="39" y="186"/>
                  <a:pt x="31" y="173"/>
                </a:cubicBezTo>
                <a:cubicBezTo>
                  <a:pt x="32" y="172"/>
                  <a:pt x="32" y="171"/>
                  <a:pt x="33" y="170"/>
                </a:cubicBezTo>
                <a:cubicBezTo>
                  <a:pt x="41" y="160"/>
                  <a:pt x="50" y="164"/>
                  <a:pt x="57" y="158"/>
                </a:cubicBezTo>
                <a:cubicBezTo>
                  <a:pt x="59" y="161"/>
                  <a:pt x="61" y="163"/>
                  <a:pt x="65" y="164"/>
                </a:cubicBezTo>
                <a:cubicBezTo>
                  <a:pt x="67" y="165"/>
                  <a:pt x="72" y="165"/>
                  <a:pt x="75" y="164"/>
                </a:cubicBezTo>
                <a:cubicBezTo>
                  <a:pt x="78" y="163"/>
                  <a:pt x="81" y="161"/>
                  <a:pt x="83" y="158"/>
                </a:cubicBezTo>
                <a:cubicBezTo>
                  <a:pt x="90" y="163"/>
                  <a:pt x="98" y="160"/>
                  <a:pt x="106" y="170"/>
                </a:cubicBezTo>
                <a:cubicBezTo>
                  <a:pt x="107" y="171"/>
                  <a:pt x="108" y="172"/>
                  <a:pt x="108" y="173"/>
                </a:cubicBezTo>
                <a:close/>
                <a:moveTo>
                  <a:pt x="190" y="57"/>
                </a:moveTo>
                <a:cubicBezTo>
                  <a:pt x="191" y="54"/>
                  <a:pt x="193" y="52"/>
                  <a:pt x="194" y="50"/>
                </a:cubicBezTo>
                <a:cubicBezTo>
                  <a:pt x="194" y="50"/>
                  <a:pt x="194" y="49"/>
                  <a:pt x="195" y="49"/>
                </a:cubicBezTo>
                <a:cubicBezTo>
                  <a:pt x="195" y="46"/>
                  <a:pt x="195" y="44"/>
                  <a:pt x="195" y="43"/>
                </a:cubicBezTo>
                <a:cubicBezTo>
                  <a:pt x="195" y="42"/>
                  <a:pt x="195" y="42"/>
                  <a:pt x="195" y="42"/>
                </a:cubicBezTo>
                <a:cubicBezTo>
                  <a:pt x="195" y="34"/>
                  <a:pt x="193" y="26"/>
                  <a:pt x="182" y="26"/>
                </a:cubicBezTo>
                <a:cubicBezTo>
                  <a:pt x="171" y="26"/>
                  <a:pt x="169" y="34"/>
                  <a:pt x="169" y="42"/>
                </a:cubicBezTo>
                <a:cubicBezTo>
                  <a:pt x="169" y="42"/>
                  <a:pt x="169" y="42"/>
                  <a:pt x="169" y="43"/>
                </a:cubicBezTo>
                <a:cubicBezTo>
                  <a:pt x="169" y="44"/>
                  <a:pt x="169" y="46"/>
                  <a:pt x="169" y="49"/>
                </a:cubicBezTo>
                <a:cubicBezTo>
                  <a:pt x="170" y="49"/>
                  <a:pt x="170" y="50"/>
                  <a:pt x="170" y="50"/>
                </a:cubicBezTo>
                <a:cubicBezTo>
                  <a:pt x="171" y="52"/>
                  <a:pt x="173" y="54"/>
                  <a:pt x="174" y="57"/>
                </a:cubicBezTo>
                <a:cubicBezTo>
                  <a:pt x="176" y="59"/>
                  <a:pt x="177" y="60"/>
                  <a:pt x="179" y="61"/>
                </a:cubicBezTo>
                <a:cubicBezTo>
                  <a:pt x="180" y="62"/>
                  <a:pt x="184" y="62"/>
                  <a:pt x="185" y="61"/>
                </a:cubicBezTo>
                <a:cubicBezTo>
                  <a:pt x="187" y="60"/>
                  <a:pt x="188" y="59"/>
                  <a:pt x="190" y="57"/>
                </a:cubicBezTo>
                <a:close/>
                <a:moveTo>
                  <a:pt x="210" y="71"/>
                </a:moveTo>
                <a:cubicBezTo>
                  <a:pt x="204" y="81"/>
                  <a:pt x="194" y="87"/>
                  <a:pt x="182" y="87"/>
                </a:cubicBezTo>
                <a:cubicBezTo>
                  <a:pt x="170" y="87"/>
                  <a:pt x="160" y="81"/>
                  <a:pt x="154" y="71"/>
                </a:cubicBezTo>
                <a:cubicBezTo>
                  <a:pt x="154" y="70"/>
                  <a:pt x="155" y="70"/>
                  <a:pt x="155" y="69"/>
                </a:cubicBezTo>
                <a:cubicBezTo>
                  <a:pt x="161" y="61"/>
                  <a:pt x="167" y="64"/>
                  <a:pt x="173" y="60"/>
                </a:cubicBezTo>
                <a:cubicBezTo>
                  <a:pt x="174" y="62"/>
                  <a:pt x="176" y="64"/>
                  <a:pt x="178" y="65"/>
                </a:cubicBezTo>
                <a:cubicBezTo>
                  <a:pt x="180" y="65"/>
                  <a:pt x="184" y="65"/>
                  <a:pt x="186" y="65"/>
                </a:cubicBezTo>
                <a:cubicBezTo>
                  <a:pt x="188" y="64"/>
                  <a:pt x="190" y="62"/>
                  <a:pt x="192" y="60"/>
                </a:cubicBezTo>
                <a:cubicBezTo>
                  <a:pt x="197" y="64"/>
                  <a:pt x="203" y="62"/>
                  <a:pt x="209" y="69"/>
                </a:cubicBezTo>
                <a:cubicBezTo>
                  <a:pt x="209" y="70"/>
                  <a:pt x="210" y="70"/>
                  <a:pt x="210" y="71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126B390-1D2B-EE18-859B-3798FA7492A7}"/>
              </a:ext>
            </a:extLst>
          </p:cNvPr>
          <p:cNvGrpSpPr>
            <a:grpSpLocks noChangeAspect="1"/>
          </p:cNvGrpSpPr>
          <p:nvPr/>
        </p:nvGrpSpPr>
        <p:grpSpPr>
          <a:xfrm>
            <a:off x="6008059" y="4292486"/>
            <a:ext cx="357041" cy="357041"/>
            <a:chOff x="946151" y="1852614"/>
            <a:chExt cx="608013" cy="608013"/>
          </a:xfrm>
          <a:solidFill>
            <a:schemeClr val="bg1">
              <a:lumMod val="65000"/>
            </a:schemeClr>
          </a:solidFill>
        </p:grpSpPr>
        <p:sp>
          <p:nvSpPr>
            <p:cNvPr id="25" name="Freeform 43">
              <a:extLst>
                <a:ext uri="{FF2B5EF4-FFF2-40B4-BE49-F238E27FC236}">
                  <a16:creationId xmlns:a16="http://schemas.microsoft.com/office/drawing/2014/main" id="{4FDDB829-1566-23C7-D82F-ADBDAD2BF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401" y="1893889"/>
              <a:ext cx="157163" cy="157163"/>
            </a:xfrm>
            <a:custGeom>
              <a:avLst/>
              <a:gdLst/>
              <a:ahLst/>
              <a:cxnLst>
                <a:cxn ang="0">
                  <a:pos x="0" y="58"/>
                </a:cxn>
                <a:cxn ang="0">
                  <a:pos x="59" y="0"/>
                </a:cxn>
                <a:cxn ang="0">
                  <a:pos x="59" y="0"/>
                </a:cxn>
                <a:cxn ang="0">
                  <a:pos x="59" y="0"/>
                </a:cxn>
                <a:cxn ang="0">
                  <a:pos x="118" y="58"/>
                </a:cxn>
                <a:cxn ang="0">
                  <a:pos x="118" y="58"/>
                </a:cxn>
                <a:cxn ang="0">
                  <a:pos x="118" y="58"/>
                </a:cxn>
                <a:cxn ang="0">
                  <a:pos x="59" y="117"/>
                </a:cxn>
                <a:cxn ang="0">
                  <a:pos x="59" y="117"/>
                </a:cxn>
                <a:cxn ang="0">
                  <a:pos x="59" y="117"/>
                </a:cxn>
                <a:cxn ang="0">
                  <a:pos x="0" y="58"/>
                </a:cxn>
                <a:cxn ang="0">
                  <a:pos x="0" y="58"/>
                </a:cxn>
              </a:cxnLst>
              <a:rect l="0" t="0" r="r" b="b"/>
              <a:pathLst>
                <a:path w="118" h="117">
                  <a:moveTo>
                    <a:pt x="0" y="58"/>
                  </a:moveTo>
                  <a:cubicBezTo>
                    <a:pt x="0" y="26"/>
                    <a:pt x="25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92" y="0"/>
                    <a:pt x="118" y="26"/>
                    <a:pt x="118" y="58"/>
                  </a:cubicBezTo>
                  <a:cubicBezTo>
                    <a:pt x="118" y="58"/>
                    <a:pt x="118" y="58"/>
                    <a:pt x="118" y="58"/>
                  </a:cubicBezTo>
                  <a:cubicBezTo>
                    <a:pt x="118" y="58"/>
                    <a:pt x="118" y="58"/>
                    <a:pt x="118" y="58"/>
                  </a:cubicBezTo>
                  <a:cubicBezTo>
                    <a:pt x="118" y="91"/>
                    <a:pt x="92" y="117"/>
                    <a:pt x="59" y="117"/>
                  </a:cubicBezTo>
                  <a:cubicBezTo>
                    <a:pt x="59" y="117"/>
                    <a:pt x="59" y="117"/>
                    <a:pt x="59" y="117"/>
                  </a:cubicBezTo>
                  <a:cubicBezTo>
                    <a:pt x="59" y="117"/>
                    <a:pt x="59" y="117"/>
                    <a:pt x="59" y="117"/>
                  </a:cubicBezTo>
                  <a:cubicBezTo>
                    <a:pt x="25" y="117"/>
                    <a:pt x="0" y="91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44">
              <a:extLst>
                <a:ext uri="{FF2B5EF4-FFF2-40B4-BE49-F238E27FC236}">
                  <a16:creationId xmlns:a16="http://schemas.microsoft.com/office/drawing/2014/main" id="{20E15D9A-F06C-E262-AF9E-EFCF758AC6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46188" y="2151064"/>
              <a:ext cx="146050" cy="192088"/>
            </a:xfrm>
            <a:custGeom>
              <a:avLst/>
              <a:gdLst/>
              <a:ahLst/>
              <a:cxnLst>
                <a:cxn ang="0">
                  <a:pos x="69" y="124"/>
                </a:cxn>
                <a:cxn ang="0">
                  <a:pos x="52" y="88"/>
                </a:cxn>
                <a:cxn ang="0">
                  <a:pos x="78" y="71"/>
                </a:cxn>
                <a:cxn ang="0">
                  <a:pos x="88" y="73"/>
                </a:cxn>
                <a:cxn ang="0">
                  <a:pos x="109" y="78"/>
                </a:cxn>
                <a:cxn ang="0">
                  <a:pos x="109" y="12"/>
                </a:cxn>
                <a:cxn ang="0">
                  <a:pos x="100" y="0"/>
                </a:cxn>
                <a:cxn ang="0">
                  <a:pos x="11" y="0"/>
                </a:cxn>
                <a:cxn ang="0">
                  <a:pos x="0" y="12"/>
                </a:cxn>
                <a:cxn ang="0">
                  <a:pos x="0" y="132"/>
                </a:cxn>
                <a:cxn ang="0">
                  <a:pos x="11" y="143"/>
                </a:cxn>
                <a:cxn ang="0">
                  <a:pos x="100" y="143"/>
                </a:cxn>
                <a:cxn ang="0">
                  <a:pos x="109" y="133"/>
                </a:cxn>
                <a:cxn ang="0">
                  <a:pos x="69" y="124"/>
                </a:cxn>
                <a:cxn ang="0">
                  <a:pos x="11" y="10"/>
                </a:cxn>
                <a:cxn ang="0">
                  <a:pos x="17" y="10"/>
                </a:cxn>
                <a:cxn ang="0">
                  <a:pos x="17" y="18"/>
                </a:cxn>
                <a:cxn ang="0">
                  <a:pos x="11" y="18"/>
                </a:cxn>
                <a:cxn ang="0">
                  <a:pos x="11" y="10"/>
                </a:cxn>
              </a:cxnLst>
              <a:rect l="0" t="0" r="r" b="b"/>
              <a:pathLst>
                <a:path w="109" h="143">
                  <a:moveTo>
                    <a:pt x="69" y="124"/>
                  </a:moveTo>
                  <a:cubicBezTo>
                    <a:pt x="54" y="118"/>
                    <a:pt x="48" y="103"/>
                    <a:pt x="52" y="88"/>
                  </a:cubicBezTo>
                  <a:cubicBezTo>
                    <a:pt x="57" y="78"/>
                    <a:pt x="67" y="71"/>
                    <a:pt x="78" y="71"/>
                  </a:cubicBezTo>
                  <a:cubicBezTo>
                    <a:pt x="82" y="71"/>
                    <a:pt x="84" y="73"/>
                    <a:pt x="88" y="73"/>
                  </a:cubicBezTo>
                  <a:cubicBezTo>
                    <a:pt x="98" y="77"/>
                    <a:pt x="107" y="78"/>
                    <a:pt x="109" y="78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09" y="5"/>
                    <a:pt x="105" y="0"/>
                    <a:pt x="1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7"/>
                    <a:pt x="5" y="143"/>
                    <a:pt x="11" y="143"/>
                  </a:cubicBezTo>
                  <a:cubicBezTo>
                    <a:pt x="100" y="143"/>
                    <a:pt x="100" y="143"/>
                    <a:pt x="100" y="143"/>
                  </a:cubicBezTo>
                  <a:cubicBezTo>
                    <a:pt x="104" y="143"/>
                    <a:pt x="109" y="137"/>
                    <a:pt x="109" y="133"/>
                  </a:cubicBezTo>
                  <a:cubicBezTo>
                    <a:pt x="98" y="133"/>
                    <a:pt x="84" y="130"/>
                    <a:pt x="69" y="124"/>
                  </a:cubicBezTo>
                  <a:close/>
                  <a:moveTo>
                    <a:pt x="11" y="10"/>
                  </a:moveTo>
                  <a:cubicBezTo>
                    <a:pt x="17" y="10"/>
                    <a:pt x="17" y="10"/>
                    <a:pt x="17" y="1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0"/>
                    <a:pt x="11" y="10"/>
                    <a:pt x="11" y="1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45">
              <a:extLst>
                <a:ext uri="{FF2B5EF4-FFF2-40B4-BE49-F238E27FC236}">
                  <a16:creationId xmlns:a16="http://schemas.microsoft.com/office/drawing/2014/main" id="{584A59DC-7EEB-ED59-7259-87037C770C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151" y="1852614"/>
              <a:ext cx="608013" cy="608013"/>
            </a:xfrm>
            <a:custGeom>
              <a:avLst/>
              <a:gdLst/>
              <a:ahLst/>
              <a:cxnLst>
                <a:cxn ang="0">
                  <a:pos x="423" y="0"/>
                </a:cxn>
                <a:cxn ang="0">
                  <a:pos x="30" y="0"/>
                </a:cxn>
                <a:cxn ang="0">
                  <a:pos x="0" y="30"/>
                </a:cxn>
                <a:cxn ang="0">
                  <a:pos x="0" y="424"/>
                </a:cxn>
                <a:cxn ang="0">
                  <a:pos x="30" y="454"/>
                </a:cxn>
                <a:cxn ang="0">
                  <a:pos x="423" y="454"/>
                </a:cxn>
                <a:cxn ang="0">
                  <a:pos x="453" y="424"/>
                </a:cxn>
                <a:cxn ang="0">
                  <a:pos x="453" y="30"/>
                </a:cxn>
                <a:cxn ang="0">
                  <a:pos x="423" y="0"/>
                </a:cxn>
                <a:cxn ang="0">
                  <a:pos x="226" y="435"/>
                </a:cxn>
                <a:cxn ang="0">
                  <a:pos x="213" y="435"/>
                </a:cxn>
                <a:cxn ang="0">
                  <a:pos x="213" y="390"/>
                </a:cxn>
                <a:cxn ang="0">
                  <a:pos x="226" y="390"/>
                </a:cxn>
                <a:cxn ang="0">
                  <a:pos x="226" y="435"/>
                </a:cxn>
                <a:cxn ang="0">
                  <a:pos x="435" y="424"/>
                </a:cxn>
                <a:cxn ang="0">
                  <a:pos x="423" y="435"/>
                </a:cxn>
                <a:cxn ang="0">
                  <a:pos x="294" y="435"/>
                </a:cxn>
                <a:cxn ang="0">
                  <a:pos x="294" y="369"/>
                </a:cxn>
                <a:cxn ang="0">
                  <a:pos x="230" y="369"/>
                </a:cxn>
                <a:cxn ang="0">
                  <a:pos x="213" y="353"/>
                </a:cxn>
                <a:cxn ang="0">
                  <a:pos x="213" y="234"/>
                </a:cxn>
                <a:cxn ang="0">
                  <a:pos x="230" y="218"/>
                </a:cxn>
                <a:cxn ang="0">
                  <a:pos x="316" y="218"/>
                </a:cxn>
                <a:cxn ang="0">
                  <a:pos x="332" y="234"/>
                </a:cxn>
                <a:cxn ang="0">
                  <a:pos x="332" y="300"/>
                </a:cxn>
                <a:cxn ang="0">
                  <a:pos x="332" y="304"/>
                </a:cxn>
                <a:cxn ang="0">
                  <a:pos x="332" y="306"/>
                </a:cxn>
                <a:cxn ang="0">
                  <a:pos x="330" y="306"/>
                </a:cxn>
                <a:cxn ang="0">
                  <a:pos x="302" y="300"/>
                </a:cxn>
                <a:cxn ang="0">
                  <a:pos x="277" y="313"/>
                </a:cxn>
                <a:cxn ang="0">
                  <a:pos x="289" y="341"/>
                </a:cxn>
                <a:cxn ang="0">
                  <a:pos x="330" y="349"/>
                </a:cxn>
                <a:cxn ang="0">
                  <a:pos x="347" y="347"/>
                </a:cxn>
                <a:cxn ang="0">
                  <a:pos x="370" y="328"/>
                </a:cxn>
                <a:cxn ang="0">
                  <a:pos x="371" y="324"/>
                </a:cxn>
                <a:cxn ang="0">
                  <a:pos x="375" y="304"/>
                </a:cxn>
                <a:cxn ang="0">
                  <a:pos x="366" y="261"/>
                </a:cxn>
                <a:cxn ang="0">
                  <a:pos x="327" y="199"/>
                </a:cxn>
                <a:cxn ang="0">
                  <a:pos x="302" y="176"/>
                </a:cxn>
                <a:cxn ang="0">
                  <a:pos x="277" y="165"/>
                </a:cxn>
                <a:cxn ang="0">
                  <a:pos x="273" y="165"/>
                </a:cxn>
                <a:cxn ang="0">
                  <a:pos x="168" y="165"/>
                </a:cxn>
                <a:cxn ang="0">
                  <a:pos x="165" y="165"/>
                </a:cxn>
                <a:cxn ang="0">
                  <a:pos x="142" y="169"/>
                </a:cxn>
                <a:cxn ang="0">
                  <a:pos x="100" y="205"/>
                </a:cxn>
                <a:cxn ang="0">
                  <a:pos x="81" y="296"/>
                </a:cxn>
                <a:cxn ang="0">
                  <a:pos x="96" y="416"/>
                </a:cxn>
                <a:cxn ang="0">
                  <a:pos x="116" y="433"/>
                </a:cxn>
                <a:cxn ang="0">
                  <a:pos x="122" y="433"/>
                </a:cxn>
                <a:cxn ang="0">
                  <a:pos x="138" y="407"/>
                </a:cxn>
                <a:cxn ang="0">
                  <a:pos x="124" y="296"/>
                </a:cxn>
                <a:cxn ang="0">
                  <a:pos x="131" y="242"/>
                </a:cxn>
                <a:cxn ang="0">
                  <a:pos x="148" y="216"/>
                </a:cxn>
                <a:cxn ang="0">
                  <a:pos x="148" y="435"/>
                </a:cxn>
                <a:cxn ang="0">
                  <a:pos x="30" y="435"/>
                </a:cxn>
                <a:cxn ang="0">
                  <a:pos x="18" y="424"/>
                </a:cxn>
                <a:cxn ang="0">
                  <a:pos x="18" y="30"/>
                </a:cxn>
                <a:cxn ang="0">
                  <a:pos x="30" y="18"/>
                </a:cxn>
                <a:cxn ang="0">
                  <a:pos x="423" y="18"/>
                </a:cxn>
                <a:cxn ang="0">
                  <a:pos x="435" y="30"/>
                </a:cxn>
                <a:cxn ang="0">
                  <a:pos x="435" y="424"/>
                </a:cxn>
              </a:cxnLst>
              <a:rect l="0" t="0" r="r" b="b"/>
              <a:pathLst>
                <a:path w="453" h="454">
                  <a:moveTo>
                    <a:pt x="423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13" y="0"/>
                    <a:pt x="0" y="13"/>
                    <a:pt x="0" y="30"/>
                  </a:cubicBezTo>
                  <a:cubicBezTo>
                    <a:pt x="0" y="424"/>
                    <a:pt x="0" y="424"/>
                    <a:pt x="0" y="424"/>
                  </a:cubicBezTo>
                  <a:cubicBezTo>
                    <a:pt x="0" y="440"/>
                    <a:pt x="13" y="454"/>
                    <a:pt x="30" y="454"/>
                  </a:cubicBezTo>
                  <a:cubicBezTo>
                    <a:pt x="423" y="454"/>
                    <a:pt x="423" y="454"/>
                    <a:pt x="423" y="454"/>
                  </a:cubicBezTo>
                  <a:cubicBezTo>
                    <a:pt x="440" y="454"/>
                    <a:pt x="453" y="440"/>
                    <a:pt x="453" y="424"/>
                  </a:cubicBezTo>
                  <a:cubicBezTo>
                    <a:pt x="453" y="30"/>
                    <a:pt x="453" y="30"/>
                    <a:pt x="453" y="30"/>
                  </a:cubicBezTo>
                  <a:cubicBezTo>
                    <a:pt x="453" y="13"/>
                    <a:pt x="440" y="0"/>
                    <a:pt x="423" y="0"/>
                  </a:cubicBezTo>
                  <a:close/>
                  <a:moveTo>
                    <a:pt x="226" y="435"/>
                  </a:moveTo>
                  <a:cubicBezTo>
                    <a:pt x="213" y="435"/>
                    <a:pt x="213" y="435"/>
                    <a:pt x="213" y="435"/>
                  </a:cubicBezTo>
                  <a:cubicBezTo>
                    <a:pt x="213" y="390"/>
                    <a:pt x="213" y="390"/>
                    <a:pt x="213" y="390"/>
                  </a:cubicBezTo>
                  <a:cubicBezTo>
                    <a:pt x="226" y="390"/>
                    <a:pt x="226" y="390"/>
                    <a:pt x="226" y="390"/>
                  </a:cubicBezTo>
                  <a:cubicBezTo>
                    <a:pt x="226" y="406"/>
                    <a:pt x="226" y="421"/>
                    <a:pt x="226" y="435"/>
                  </a:cubicBezTo>
                  <a:close/>
                  <a:moveTo>
                    <a:pt x="435" y="424"/>
                  </a:moveTo>
                  <a:cubicBezTo>
                    <a:pt x="435" y="430"/>
                    <a:pt x="430" y="435"/>
                    <a:pt x="423" y="435"/>
                  </a:cubicBezTo>
                  <a:cubicBezTo>
                    <a:pt x="294" y="435"/>
                    <a:pt x="294" y="435"/>
                    <a:pt x="294" y="435"/>
                  </a:cubicBezTo>
                  <a:cubicBezTo>
                    <a:pt x="294" y="369"/>
                    <a:pt x="294" y="369"/>
                    <a:pt x="294" y="369"/>
                  </a:cubicBezTo>
                  <a:cubicBezTo>
                    <a:pt x="230" y="369"/>
                    <a:pt x="230" y="369"/>
                    <a:pt x="230" y="369"/>
                  </a:cubicBezTo>
                  <a:cubicBezTo>
                    <a:pt x="220" y="369"/>
                    <a:pt x="213" y="362"/>
                    <a:pt x="213" y="353"/>
                  </a:cubicBezTo>
                  <a:cubicBezTo>
                    <a:pt x="213" y="234"/>
                    <a:pt x="213" y="234"/>
                    <a:pt x="213" y="234"/>
                  </a:cubicBezTo>
                  <a:cubicBezTo>
                    <a:pt x="213" y="225"/>
                    <a:pt x="220" y="218"/>
                    <a:pt x="230" y="218"/>
                  </a:cubicBezTo>
                  <a:cubicBezTo>
                    <a:pt x="316" y="218"/>
                    <a:pt x="316" y="218"/>
                    <a:pt x="316" y="218"/>
                  </a:cubicBezTo>
                  <a:cubicBezTo>
                    <a:pt x="325" y="218"/>
                    <a:pt x="332" y="225"/>
                    <a:pt x="332" y="234"/>
                  </a:cubicBezTo>
                  <a:cubicBezTo>
                    <a:pt x="332" y="300"/>
                    <a:pt x="332" y="300"/>
                    <a:pt x="332" y="300"/>
                  </a:cubicBezTo>
                  <a:cubicBezTo>
                    <a:pt x="332" y="302"/>
                    <a:pt x="332" y="304"/>
                    <a:pt x="332" y="304"/>
                  </a:cubicBezTo>
                  <a:cubicBezTo>
                    <a:pt x="332" y="306"/>
                    <a:pt x="332" y="306"/>
                    <a:pt x="332" y="306"/>
                  </a:cubicBezTo>
                  <a:cubicBezTo>
                    <a:pt x="330" y="306"/>
                    <a:pt x="330" y="306"/>
                    <a:pt x="330" y="306"/>
                  </a:cubicBezTo>
                  <a:cubicBezTo>
                    <a:pt x="325" y="306"/>
                    <a:pt x="316" y="306"/>
                    <a:pt x="302" y="300"/>
                  </a:cubicBezTo>
                  <a:cubicBezTo>
                    <a:pt x="294" y="296"/>
                    <a:pt x="280" y="302"/>
                    <a:pt x="277" y="313"/>
                  </a:cubicBezTo>
                  <a:cubicBezTo>
                    <a:pt x="273" y="324"/>
                    <a:pt x="277" y="335"/>
                    <a:pt x="289" y="341"/>
                  </a:cubicBezTo>
                  <a:cubicBezTo>
                    <a:pt x="305" y="347"/>
                    <a:pt x="318" y="349"/>
                    <a:pt x="330" y="349"/>
                  </a:cubicBezTo>
                  <a:cubicBezTo>
                    <a:pt x="336" y="349"/>
                    <a:pt x="342" y="349"/>
                    <a:pt x="347" y="347"/>
                  </a:cubicBezTo>
                  <a:cubicBezTo>
                    <a:pt x="357" y="343"/>
                    <a:pt x="366" y="335"/>
                    <a:pt x="370" y="328"/>
                  </a:cubicBezTo>
                  <a:cubicBezTo>
                    <a:pt x="370" y="328"/>
                    <a:pt x="371" y="326"/>
                    <a:pt x="371" y="324"/>
                  </a:cubicBezTo>
                  <a:cubicBezTo>
                    <a:pt x="375" y="319"/>
                    <a:pt x="375" y="311"/>
                    <a:pt x="375" y="304"/>
                  </a:cubicBezTo>
                  <a:cubicBezTo>
                    <a:pt x="375" y="289"/>
                    <a:pt x="371" y="274"/>
                    <a:pt x="366" y="261"/>
                  </a:cubicBezTo>
                  <a:cubicBezTo>
                    <a:pt x="355" y="238"/>
                    <a:pt x="342" y="218"/>
                    <a:pt x="327" y="199"/>
                  </a:cubicBezTo>
                  <a:cubicBezTo>
                    <a:pt x="319" y="191"/>
                    <a:pt x="312" y="184"/>
                    <a:pt x="302" y="176"/>
                  </a:cubicBezTo>
                  <a:cubicBezTo>
                    <a:pt x="295" y="173"/>
                    <a:pt x="288" y="167"/>
                    <a:pt x="277" y="165"/>
                  </a:cubicBezTo>
                  <a:cubicBezTo>
                    <a:pt x="277" y="165"/>
                    <a:pt x="275" y="165"/>
                    <a:pt x="273" y="165"/>
                  </a:cubicBezTo>
                  <a:cubicBezTo>
                    <a:pt x="168" y="165"/>
                    <a:pt x="168" y="165"/>
                    <a:pt x="168" y="165"/>
                  </a:cubicBezTo>
                  <a:cubicBezTo>
                    <a:pt x="167" y="165"/>
                    <a:pt x="167" y="165"/>
                    <a:pt x="165" y="165"/>
                  </a:cubicBezTo>
                  <a:cubicBezTo>
                    <a:pt x="159" y="165"/>
                    <a:pt x="152" y="165"/>
                    <a:pt x="142" y="169"/>
                  </a:cubicBezTo>
                  <a:cubicBezTo>
                    <a:pt x="129" y="174"/>
                    <a:pt x="113" y="186"/>
                    <a:pt x="100" y="205"/>
                  </a:cubicBezTo>
                  <a:cubicBezTo>
                    <a:pt x="88" y="227"/>
                    <a:pt x="81" y="255"/>
                    <a:pt x="81" y="296"/>
                  </a:cubicBezTo>
                  <a:cubicBezTo>
                    <a:pt x="81" y="328"/>
                    <a:pt x="85" y="366"/>
                    <a:pt x="96" y="416"/>
                  </a:cubicBezTo>
                  <a:cubicBezTo>
                    <a:pt x="97" y="425"/>
                    <a:pt x="107" y="433"/>
                    <a:pt x="116" y="433"/>
                  </a:cubicBezTo>
                  <a:cubicBezTo>
                    <a:pt x="118" y="433"/>
                    <a:pt x="120" y="433"/>
                    <a:pt x="122" y="433"/>
                  </a:cubicBezTo>
                  <a:cubicBezTo>
                    <a:pt x="133" y="430"/>
                    <a:pt x="141" y="418"/>
                    <a:pt x="138" y="407"/>
                  </a:cubicBezTo>
                  <a:cubicBezTo>
                    <a:pt x="127" y="360"/>
                    <a:pt x="124" y="322"/>
                    <a:pt x="124" y="296"/>
                  </a:cubicBezTo>
                  <a:cubicBezTo>
                    <a:pt x="124" y="272"/>
                    <a:pt x="127" y="255"/>
                    <a:pt x="131" y="242"/>
                  </a:cubicBezTo>
                  <a:cubicBezTo>
                    <a:pt x="135" y="227"/>
                    <a:pt x="142" y="219"/>
                    <a:pt x="148" y="216"/>
                  </a:cubicBezTo>
                  <a:cubicBezTo>
                    <a:pt x="148" y="308"/>
                    <a:pt x="148" y="379"/>
                    <a:pt x="148" y="435"/>
                  </a:cubicBezTo>
                  <a:cubicBezTo>
                    <a:pt x="30" y="435"/>
                    <a:pt x="30" y="435"/>
                    <a:pt x="30" y="435"/>
                  </a:cubicBezTo>
                  <a:cubicBezTo>
                    <a:pt x="23" y="435"/>
                    <a:pt x="18" y="430"/>
                    <a:pt x="18" y="424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8" y="23"/>
                    <a:pt x="23" y="18"/>
                    <a:pt x="30" y="18"/>
                  </a:cubicBezTo>
                  <a:cubicBezTo>
                    <a:pt x="423" y="18"/>
                    <a:pt x="423" y="18"/>
                    <a:pt x="423" y="18"/>
                  </a:cubicBezTo>
                  <a:cubicBezTo>
                    <a:pt x="430" y="18"/>
                    <a:pt x="435" y="23"/>
                    <a:pt x="435" y="30"/>
                  </a:cubicBezTo>
                  <a:lnTo>
                    <a:pt x="435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pic>
        <p:nvPicPr>
          <p:cNvPr id="28" name="Picture 48" descr="C:\Documents and Settings\tom.warren\Desktop\Social Media Colour\social_media_colour_07.jpg">
            <a:extLst>
              <a:ext uri="{FF2B5EF4-FFF2-40B4-BE49-F238E27FC236}">
                <a16:creationId xmlns:a16="http://schemas.microsoft.com/office/drawing/2014/main" id="{CD2F75AF-0C8E-515D-3A21-FDE5850B4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9695" y="5352676"/>
            <a:ext cx="302048" cy="302048"/>
          </a:xfrm>
          <a:prstGeom prst="rect">
            <a:avLst/>
          </a:prstGeom>
          <a:noFill/>
        </p:spPr>
      </p:pic>
      <p:pic>
        <p:nvPicPr>
          <p:cNvPr id="29" name="Picture 51" descr="C:\Documents and Settings\tom.warren\Desktop\Social Media Colour\social_media_colour_19.jpg">
            <a:extLst>
              <a:ext uri="{FF2B5EF4-FFF2-40B4-BE49-F238E27FC236}">
                <a16:creationId xmlns:a16="http://schemas.microsoft.com/office/drawing/2014/main" id="{81BE1CFE-6197-1063-9EC9-F536E892F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75004" y="5707103"/>
            <a:ext cx="302048" cy="302048"/>
          </a:xfrm>
          <a:prstGeom prst="rect">
            <a:avLst/>
          </a:prstGeom>
          <a:noFill/>
        </p:spPr>
      </p:pic>
      <p:pic>
        <p:nvPicPr>
          <p:cNvPr id="30" name="Picture 54" descr="C:\Documents and Settings\tom.warren\Desktop\Social Media Colour\social_media_colour_25.jpg">
            <a:extLst>
              <a:ext uri="{FF2B5EF4-FFF2-40B4-BE49-F238E27FC236}">
                <a16:creationId xmlns:a16="http://schemas.microsoft.com/office/drawing/2014/main" id="{3E76BF4D-5A4B-F81C-D344-8F4A4B5257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0798" y="4998249"/>
            <a:ext cx="302048" cy="3020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32640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E23DB3B-933D-D044-0A2C-AD3B9DAEF515}"/>
              </a:ext>
            </a:extLst>
          </p:cNvPr>
          <p:cNvSpPr txBox="1">
            <a:spLocks/>
          </p:cNvSpPr>
          <p:nvPr/>
        </p:nvSpPr>
        <p:spPr>
          <a:xfrm>
            <a:off x="203762" y="1513018"/>
            <a:ext cx="6131724" cy="1111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b="1" dirty="0">
                <a:solidFill>
                  <a:schemeClr val="accent6">
                    <a:lumMod val="40000"/>
                    <a:lumOff val="6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BACKGROUND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35A0F1-2A5C-995E-2B28-5B62FE142C53}"/>
              </a:ext>
            </a:extLst>
          </p:cNvPr>
          <p:cNvSpPr txBox="1"/>
          <p:nvPr/>
        </p:nvSpPr>
        <p:spPr>
          <a:xfrm>
            <a:off x="203762" y="2882658"/>
            <a:ext cx="59731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Vaccine hesitancy has increased across the developed world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896F09-9497-ECEA-AE87-74B0D46F893C}"/>
              </a:ext>
            </a:extLst>
          </p:cNvPr>
          <p:cNvCxnSpPr>
            <a:cxnSpLocks/>
          </p:cNvCxnSpPr>
          <p:nvPr/>
        </p:nvCxnSpPr>
        <p:spPr>
          <a:xfrm>
            <a:off x="283492" y="2586975"/>
            <a:ext cx="5986680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18645C4-8650-C67B-23AE-37C9A0B89104}"/>
              </a:ext>
            </a:extLst>
          </p:cNvPr>
          <p:cNvSpPr txBox="1"/>
          <p:nvPr/>
        </p:nvSpPr>
        <p:spPr>
          <a:xfrm>
            <a:off x="203762" y="3590544"/>
            <a:ext cx="606641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Coronavirus pandemic further highlighted vaccine hesitancy issues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03EF07-7990-381A-F73B-1DF2A69EA8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1"/>
          <a:stretch/>
        </p:blipFill>
        <p:spPr>
          <a:xfrm>
            <a:off x="7124967" y="1722079"/>
            <a:ext cx="2328359" cy="12962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DF3AAEA-6165-789B-D222-2DF6C8298E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967" y="3124825"/>
            <a:ext cx="4560052" cy="74915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0470CEC-A2FD-0581-B965-02CD3C8B95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966" y="3948096"/>
            <a:ext cx="4560051" cy="7912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7289AFE-D814-4942-D7D8-9F367EABB99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90"/>
          <a:stretch/>
        </p:blipFill>
        <p:spPr>
          <a:xfrm>
            <a:off x="9546550" y="1714208"/>
            <a:ext cx="2138467" cy="640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719845F-2C69-A998-AE95-B8CC26170E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24"/>
          <a:stretch/>
        </p:blipFill>
        <p:spPr>
          <a:xfrm>
            <a:off x="9546550" y="2401037"/>
            <a:ext cx="2138467" cy="5769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96D614-8B96-0552-CB6A-8D158845EB24}"/>
              </a:ext>
            </a:extLst>
          </p:cNvPr>
          <p:cNvSpPr txBox="1"/>
          <p:nvPr/>
        </p:nvSpPr>
        <p:spPr>
          <a:xfrm>
            <a:off x="203762" y="4339206"/>
            <a:ext cx="60664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Research necessary to inform policy interventions</a:t>
            </a:r>
          </a:p>
        </p:txBody>
      </p:sp>
    </p:spTree>
    <p:extLst>
      <p:ext uri="{BB962C8B-B14F-4D97-AF65-F5344CB8AC3E}">
        <p14:creationId xmlns:p14="http://schemas.microsoft.com/office/powerpoint/2010/main" val="859774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1E90BD-AF0F-C366-42E0-F1B367B20E49}"/>
              </a:ext>
            </a:extLst>
          </p:cNvPr>
          <p:cNvSpPr txBox="1">
            <a:spLocks/>
          </p:cNvSpPr>
          <p:nvPr/>
        </p:nvSpPr>
        <p:spPr>
          <a:xfrm>
            <a:off x="103097" y="1679250"/>
            <a:ext cx="5992903" cy="1111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b="1" dirty="0">
                <a:solidFill>
                  <a:schemeClr val="accent6">
                    <a:lumMod val="40000"/>
                    <a:lumOff val="6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 SOURCE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26E7-9F82-D982-05E9-F46C1A9BB412}"/>
              </a:ext>
            </a:extLst>
          </p:cNvPr>
          <p:cNvSpPr txBox="1"/>
          <p:nvPr/>
        </p:nvSpPr>
        <p:spPr>
          <a:xfrm>
            <a:off x="103096" y="2889118"/>
            <a:ext cx="58979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Raw data provided by ORB International and LSHTM 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B0C5CF-A0E7-E1C7-6F3B-916A6C4A2BDE}"/>
              </a:ext>
            </a:extLst>
          </p:cNvPr>
          <p:cNvCxnSpPr>
            <a:cxnSpLocks/>
          </p:cNvCxnSpPr>
          <p:nvPr/>
        </p:nvCxnSpPr>
        <p:spPr>
          <a:xfrm>
            <a:off x="182827" y="2753207"/>
            <a:ext cx="5731136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7D21617-7866-D86F-CC12-5DCAD456ED8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2827" y="3999523"/>
            <a:ext cx="1942908" cy="588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C95E4A-32A5-DA8E-4D5F-9E4E1CF0A1D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345" b="86395"/>
          <a:stretch/>
        </p:blipFill>
        <p:spPr>
          <a:xfrm>
            <a:off x="2185121" y="3827165"/>
            <a:ext cx="1828853" cy="933061"/>
          </a:xfrm>
          <a:prstGeom prst="rect">
            <a:avLst/>
          </a:prstGeom>
        </p:spPr>
      </p:pic>
      <p:grpSp>
        <p:nvGrpSpPr>
          <p:cNvPr id="112" name="Group 111">
            <a:extLst>
              <a:ext uri="{FF2B5EF4-FFF2-40B4-BE49-F238E27FC236}">
                <a16:creationId xmlns:a16="http://schemas.microsoft.com/office/drawing/2014/main" id="{FA4A0CC5-A9E7-DB2C-BB5A-8022DF0CC49A}"/>
              </a:ext>
            </a:extLst>
          </p:cNvPr>
          <p:cNvGrpSpPr/>
          <p:nvPr/>
        </p:nvGrpSpPr>
        <p:grpSpPr>
          <a:xfrm>
            <a:off x="6843812" y="1077477"/>
            <a:ext cx="5153258" cy="4005305"/>
            <a:chOff x="6843812" y="1077477"/>
            <a:chExt cx="5153258" cy="4005305"/>
          </a:xfrm>
        </p:grpSpPr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B4E431B7-4DE1-8374-0906-DAA88CACAE8B}"/>
                </a:ext>
              </a:extLst>
            </p:cNvPr>
            <p:cNvSpPr txBox="1"/>
            <p:nvPr/>
          </p:nvSpPr>
          <p:spPr>
            <a:xfrm>
              <a:off x="7936148" y="1177187"/>
              <a:ext cx="406092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accent6">
                      <a:lumMod val="75000"/>
                    </a:schemeClr>
                  </a:solidFill>
                </a:rPr>
                <a:t>Two nationally representative surveys with UK adults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1F725534-296A-00EF-1509-B1233649669C}"/>
                </a:ext>
              </a:extLst>
            </p:cNvPr>
            <p:cNvSpPr txBox="1"/>
            <p:nvPr/>
          </p:nvSpPr>
          <p:spPr>
            <a:xfrm>
              <a:off x="7948251" y="1571233"/>
              <a:ext cx="328958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accent6">
                      <a:lumMod val="75000"/>
                    </a:schemeClr>
                  </a:solidFill>
                </a:rPr>
                <a:t>Data collected via online survey</a:t>
              </a: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7A23C682-F75C-E6A5-6F78-1C26B54FBFEF}"/>
                </a:ext>
              </a:extLst>
            </p:cNvPr>
            <p:cNvSpPr txBox="1"/>
            <p:nvPr/>
          </p:nvSpPr>
          <p:spPr>
            <a:xfrm>
              <a:off x="7936148" y="1992700"/>
              <a:ext cx="328958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>
                  <a:solidFill>
                    <a:schemeClr val="accent6">
                      <a:lumMod val="75000"/>
                    </a:schemeClr>
                  </a:solidFill>
                </a:rPr>
                <a:t>Two datasets, one per wave in CSV Format</a:t>
              </a: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2C73127B-394C-F1E0-6EE2-4416B179BA4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13984" y="1392386"/>
              <a:ext cx="634693" cy="634693"/>
              <a:chOff x="5640388" y="1852614"/>
              <a:chExt cx="606425" cy="608013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28" name="Freeform 58">
                <a:extLst>
                  <a:ext uri="{FF2B5EF4-FFF2-40B4-BE49-F238E27FC236}">
                    <a16:creationId xmlns:a16="http://schemas.microsoft.com/office/drawing/2014/main" id="{E793541B-0BDD-40AF-542E-73493F8299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40388" y="1852614"/>
                <a:ext cx="606425" cy="608013"/>
              </a:xfrm>
              <a:custGeom>
                <a:avLst/>
                <a:gdLst/>
                <a:ahLst/>
                <a:cxnLst>
                  <a:cxn ang="0">
                    <a:pos x="423" y="454"/>
                  </a:cxn>
                  <a:cxn ang="0">
                    <a:pos x="30" y="454"/>
                  </a:cxn>
                  <a:cxn ang="0">
                    <a:pos x="0" y="424"/>
                  </a:cxn>
                  <a:cxn ang="0">
                    <a:pos x="0" y="30"/>
                  </a:cxn>
                  <a:cxn ang="0">
                    <a:pos x="30" y="0"/>
                  </a:cxn>
                  <a:cxn ang="0">
                    <a:pos x="423" y="0"/>
                  </a:cxn>
                  <a:cxn ang="0">
                    <a:pos x="453" y="30"/>
                  </a:cxn>
                  <a:cxn ang="0">
                    <a:pos x="453" y="424"/>
                  </a:cxn>
                  <a:cxn ang="0">
                    <a:pos x="423" y="454"/>
                  </a:cxn>
                  <a:cxn ang="0">
                    <a:pos x="30" y="18"/>
                  </a:cxn>
                  <a:cxn ang="0">
                    <a:pos x="18" y="30"/>
                  </a:cxn>
                  <a:cxn ang="0">
                    <a:pos x="18" y="424"/>
                  </a:cxn>
                  <a:cxn ang="0">
                    <a:pos x="30" y="435"/>
                  </a:cxn>
                  <a:cxn ang="0">
                    <a:pos x="423" y="435"/>
                  </a:cxn>
                  <a:cxn ang="0">
                    <a:pos x="435" y="424"/>
                  </a:cxn>
                  <a:cxn ang="0">
                    <a:pos x="435" y="30"/>
                  </a:cxn>
                  <a:cxn ang="0">
                    <a:pos x="423" y="18"/>
                  </a:cxn>
                  <a:cxn ang="0">
                    <a:pos x="30" y="18"/>
                  </a:cxn>
                </a:cxnLst>
                <a:rect l="0" t="0" r="r" b="b"/>
                <a:pathLst>
                  <a:path w="453" h="454">
                    <a:moveTo>
                      <a:pt x="423" y="454"/>
                    </a:moveTo>
                    <a:cubicBezTo>
                      <a:pt x="30" y="454"/>
                      <a:pt x="30" y="454"/>
                      <a:pt x="30" y="454"/>
                    </a:cubicBezTo>
                    <a:cubicBezTo>
                      <a:pt x="13" y="454"/>
                      <a:pt x="0" y="440"/>
                      <a:pt x="0" y="424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13"/>
                      <a:pt x="13" y="0"/>
                      <a:pt x="30" y="0"/>
                    </a:cubicBezTo>
                    <a:cubicBezTo>
                      <a:pt x="423" y="0"/>
                      <a:pt x="423" y="0"/>
                      <a:pt x="423" y="0"/>
                    </a:cubicBezTo>
                    <a:cubicBezTo>
                      <a:pt x="440" y="0"/>
                      <a:pt x="453" y="13"/>
                      <a:pt x="453" y="30"/>
                    </a:cubicBezTo>
                    <a:cubicBezTo>
                      <a:pt x="453" y="424"/>
                      <a:pt x="453" y="424"/>
                      <a:pt x="453" y="424"/>
                    </a:cubicBezTo>
                    <a:cubicBezTo>
                      <a:pt x="453" y="440"/>
                      <a:pt x="440" y="454"/>
                      <a:pt x="423" y="454"/>
                    </a:cubicBezTo>
                    <a:close/>
                    <a:moveTo>
                      <a:pt x="30" y="18"/>
                    </a:moveTo>
                    <a:cubicBezTo>
                      <a:pt x="23" y="18"/>
                      <a:pt x="18" y="23"/>
                      <a:pt x="18" y="30"/>
                    </a:cubicBezTo>
                    <a:cubicBezTo>
                      <a:pt x="18" y="424"/>
                      <a:pt x="18" y="424"/>
                      <a:pt x="18" y="424"/>
                    </a:cubicBezTo>
                    <a:cubicBezTo>
                      <a:pt x="18" y="430"/>
                      <a:pt x="23" y="435"/>
                      <a:pt x="30" y="435"/>
                    </a:cubicBezTo>
                    <a:cubicBezTo>
                      <a:pt x="423" y="435"/>
                      <a:pt x="423" y="435"/>
                      <a:pt x="423" y="435"/>
                    </a:cubicBezTo>
                    <a:cubicBezTo>
                      <a:pt x="430" y="435"/>
                      <a:pt x="435" y="430"/>
                      <a:pt x="435" y="424"/>
                    </a:cubicBezTo>
                    <a:cubicBezTo>
                      <a:pt x="435" y="30"/>
                      <a:pt x="435" y="30"/>
                      <a:pt x="435" y="30"/>
                    </a:cubicBezTo>
                    <a:cubicBezTo>
                      <a:pt x="435" y="23"/>
                      <a:pt x="430" y="18"/>
                      <a:pt x="423" y="18"/>
                    </a:cubicBezTo>
                    <a:cubicBezTo>
                      <a:pt x="30" y="18"/>
                      <a:pt x="30" y="18"/>
                      <a:pt x="30" y="18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29" name="Freeform 207">
                <a:extLst>
                  <a:ext uri="{FF2B5EF4-FFF2-40B4-BE49-F238E27FC236}">
                    <a16:creationId xmlns:a16="http://schemas.microsoft.com/office/drawing/2014/main" id="{6A0D4BA8-9512-F798-FC91-8828FD8876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18175" y="1927226"/>
                <a:ext cx="441325" cy="463550"/>
              </a:xfrm>
              <a:custGeom>
                <a:avLst/>
                <a:gdLst/>
                <a:ahLst/>
                <a:cxnLst>
                  <a:cxn ang="0">
                    <a:pos x="264" y="280"/>
                  </a:cxn>
                  <a:cxn ang="0">
                    <a:pos x="325" y="314"/>
                  </a:cxn>
                  <a:cxn ang="0">
                    <a:pos x="330" y="274"/>
                  </a:cxn>
                  <a:cxn ang="0">
                    <a:pos x="132" y="320"/>
                  </a:cxn>
                  <a:cxn ang="0">
                    <a:pos x="330" y="274"/>
                  </a:cxn>
                  <a:cxn ang="0">
                    <a:pos x="79" y="48"/>
                  </a:cxn>
                  <a:cxn ang="0">
                    <a:pos x="106" y="100"/>
                  </a:cxn>
                  <a:cxn ang="0">
                    <a:pos x="90" y="78"/>
                  </a:cxn>
                  <a:cxn ang="0">
                    <a:pos x="82" y="100"/>
                  </a:cxn>
                  <a:cxn ang="0">
                    <a:pos x="26" y="78"/>
                  </a:cxn>
                  <a:cxn ang="0">
                    <a:pos x="17" y="100"/>
                  </a:cxn>
                  <a:cxn ang="0">
                    <a:pos x="0" y="75"/>
                  </a:cxn>
                  <a:cxn ang="0">
                    <a:pos x="39" y="48"/>
                  </a:cxn>
                  <a:cxn ang="0">
                    <a:pos x="32" y="22"/>
                  </a:cxn>
                  <a:cxn ang="0">
                    <a:pos x="75" y="22"/>
                  </a:cxn>
                  <a:cxn ang="0">
                    <a:pos x="69" y="171"/>
                  </a:cxn>
                  <a:cxn ang="0">
                    <a:pos x="106" y="200"/>
                  </a:cxn>
                  <a:cxn ang="0">
                    <a:pos x="90" y="223"/>
                  </a:cxn>
                  <a:cxn ang="0">
                    <a:pos x="82" y="201"/>
                  </a:cxn>
                  <a:cxn ang="0">
                    <a:pos x="26" y="223"/>
                  </a:cxn>
                  <a:cxn ang="0">
                    <a:pos x="17" y="201"/>
                  </a:cxn>
                  <a:cxn ang="0">
                    <a:pos x="0" y="223"/>
                  </a:cxn>
                  <a:cxn ang="0">
                    <a:pos x="28" y="171"/>
                  </a:cxn>
                  <a:cxn ang="0">
                    <a:pos x="54" y="167"/>
                  </a:cxn>
                  <a:cxn ang="0">
                    <a:pos x="54" y="123"/>
                  </a:cxn>
                  <a:cxn ang="0">
                    <a:pos x="54" y="167"/>
                  </a:cxn>
                  <a:cxn ang="0">
                    <a:pos x="330" y="73"/>
                  </a:cxn>
                  <a:cxn ang="0">
                    <a:pos x="132" y="26"/>
                  </a:cxn>
                  <a:cxn ang="0">
                    <a:pos x="325" y="32"/>
                  </a:cxn>
                  <a:cxn ang="0">
                    <a:pos x="292" y="68"/>
                  </a:cxn>
                  <a:cxn ang="0">
                    <a:pos x="325" y="32"/>
                  </a:cxn>
                  <a:cxn ang="0">
                    <a:pos x="79" y="295"/>
                  </a:cxn>
                  <a:cxn ang="0">
                    <a:pos x="106" y="346"/>
                  </a:cxn>
                  <a:cxn ang="0">
                    <a:pos x="90" y="324"/>
                  </a:cxn>
                  <a:cxn ang="0">
                    <a:pos x="82" y="346"/>
                  </a:cxn>
                  <a:cxn ang="0">
                    <a:pos x="26" y="324"/>
                  </a:cxn>
                  <a:cxn ang="0">
                    <a:pos x="17" y="346"/>
                  </a:cxn>
                  <a:cxn ang="0">
                    <a:pos x="0" y="323"/>
                  </a:cxn>
                  <a:cxn ang="0">
                    <a:pos x="39" y="295"/>
                  </a:cxn>
                  <a:cxn ang="0">
                    <a:pos x="32" y="269"/>
                  </a:cxn>
                  <a:cxn ang="0">
                    <a:pos x="75" y="269"/>
                  </a:cxn>
                  <a:cxn ang="0">
                    <a:pos x="330" y="150"/>
                  </a:cxn>
                  <a:cxn ang="0">
                    <a:pos x="132" y="197"/>
                  </a:cxn>
                  <a:cxn ang="0">
                    <a:pos x="330" y="150"/>
                  </a:cxn>
                  <a:cxn ang="0">
                    <a:pos x="230" y="156"/>
                  </a:cxn>
                  <a:cxn ang="0">
                    <a:pos x="325" y="191"/>
                  </a:cxn>
                </a:cxnLst>
                <a:rect l="0" t="0" r="r" b="b"/>
                <a:pathLst>
                  <a:path w="330" h="346">
                    <a:moveTo>
                      <a:pt x="325" y="280"/>
                    </a:moveTo>
                    <a:cubicBezTo>
                      <a:pt x="264" y="280"/>
                      <a:pt x="264" y="280"/>
                      <a:pt x="264" y="280"/>
                    </a:cubicBezTo>
                    <a:cubicBezTo>
                      <a:pt x="264" y="314"/>
                      <a:pt x="264" y="314"/>
                      <a:pt x="264" y="314"/>
                    </a:cubicBezTo>
                    <a:cubicBezTo>
                      <a:pt x="325" y="314"/>
                      <a:pt x="325" y="314"/>
                      <a:pt x="325" y="314"/>
                    </a:cubicBezTo>
                    <a:cubicBezTo>
                      <a:pt x="325" y="280"/>
                      <a:pt x="325" y="280"/>
                      <a:pt x="325" y="280"/>
                    </a:cubicBezTo>
                    <a:close/>
                    <a:moveTo>
                      <a:pt x="330" y="274"/>
                    </a:moveTo>
                    <a:cubicBezTo>
                      <a:pt x="330" y="320"/>
                      <a:pt x="330" y="320"/>
                      <a:pt x="330" y="320"/>
                    </a:cubicBezTo>
                    <a:cubicBezTo>
                      <a:pt x="132" y="320"/>
                      <a:pt x="132" y="320"/>
                      <a:pt x="132" y="320"/>
                    </a:cubicBezTo>
                    <a:cubicBezTo>
                      <a:pt x="132" y="274"/>
                      <a:pt x="132" y="274"/>
                      <a:pt x="132" y="274"/>
                    </a:cubicBezTo>
                    <a:cubicBezTo>
                      <a:pt x="330" y="274"/>
                      <a:pt x="330" y="274"/>
                      <a:pt x="330" y="274"/>
                    </a:cubicBezTo>
                    <a:close/>
                    <a:moveTo>
                      <a:pt x="69" y="48"/>
                    </a:moveTo>
                    <a:cubicBezTo>
                      <a:pt x="79" y="48"/>
                      <a:pt x="79" y="48"/>
                      <a:pt x="79" y="48"/>
                    </a:cubicBezTo>
                    <a:cubicBezTo>
                      <a:pt x="95" y="48"/>
                      <a:pt x="106" y="61"/>
                      <a:pt x="106" y="77"/>
                    </a:cubicBezTo>
                    <a:cubicBezTo>
                      <a:pt x="106" y="100"/>
                      <a:pt x="106" y="100"/>
                      <a:pt x="106" y="100"/>
                    </a:cubicBezTo>
                    <a:cubicBezTo>
                      <a:pt x="90" y="100"/>
                      <a:pt x="90" y="100"/>
                      <a:pt x="90" y="100"/>
                    </a:cubicBezTo>
                    <a:cubicBezTo>
                      <a:pt x="90" y="78"/>
                      <a:pt x="90" y="78"/>
                      <a:pt x="90" y="78"/>
                    </a:cubicBezTo>
                    <a:cubicBezTo>
                      <a:pt x="82" y="78"/>
                      <a:pt x="82" y="78"/>
                      <a:pt x="82" y="78"/>
                    </a:cubicBezTo>
                    <a:cubicBezTo>
                      <a:pt x="82" y="100"/>
                      <a:pt x="82" y="100"/>
                      <a:pt x="82" y="100"/>
                    </a:cubicBezTo>
                    <a:cubicBezTo>
                      <a:pt x="26" y="100"/>
                      <a:pt x="26" y="100"/>
                      <a:pt x="26" y="100"/>
                    </a:cubicBezTo>
                    <a:cubicBezTo>
                      <a:pt x="26" y="78"/>
                      <a:pt x="26" y="78"/>
                      <a:pt x="26" y="78"/>
                    </a:cubicBezTo>
                    <a:cubicBezTo>
                      <a:pt x="17" y="78"/>
                      <a:pt x="17" y="78"/>
                      <a:pt x="17" y="78"/>
                    </a:cubicBezTo>
                    <a:cubicBezTo>
                      <a:pt x="17" y="100"/>
                      <a:pt x="17" y="100"/>
                      <a:pt x="17" y="100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60"/>
                      <a:pt x="13" y="48"/>
                      <a:pt x="28" y="48"/>
                    </a:cubicBezTo>
                    <a:cubicBezTo>
                      <a:pt x="39" y="48"/>
                      <a:pt x="39" y="48"/>
                      <a:pt x="39" y="48"/>
                    </a:cubicBezTo>
                    <a:moveTo>
                      <a:pt x="54" y="43"/>
                    </a:moveTo>
                    <a:cubicBezTo>
                      <a:pt x="42" y="43"/>
                      <a:pt x="32" y="34"/>
                      <a:pt x="32" y="22"/>
                    </a:cubicBezTo>
                    <a:cubicBezTo>
                      <a:pt x="32" y="10"/>
                      <a:pt x="42" y="0"/>
                      <a:pt x="54" y="0"/>
                    </a:cubicBezTo>
                    <a:cubicBezTo>
                      <a:pt x="66" y="0"/>
                      <a:pt x="75" y="10"/>
                      <a:pt x="75" y="22"/>
                    </a:cubicBezTo>
                    <a:cubicBezTo>
                      <a:pt x="75" y="34"/>
                      <a:pt x="66" y="43"/>
                      <a:pt x="54" y="43"/>
                    </a:cubicBezTo>
                    <a:close/>
                    <a:moveTo>
                      <a:pt x="69" y="171"/>
                    </a:moveTo>
                    <a:cubicBezTo>
                      <a:pt x="79" y="171"/>
                      <a:pt x="79" y="171"/>
                      <a:pt x="79" y="171"/>
                    </a:cubicBezTo>
                    <a:cubicBezTo>
                      <a:pt x="95" y="171"/>
                      <a:pt x="106" y="186"/>
                      <a:pt x="106" y="200"/>
                    </a:cubicBezTo>
                    <a:cubicBezTo>
                      <a:pt x="106" y="223"/>
                      <a:pt x="106" y="223"/>
                      <a:pt x="106" y="223"/>
                    </a:cubicBezTo>
                    <a:cubicBezTo>
                      <a:pt x="90" y="223"/>
                      <a:pt x="90" y="223"/>
                      <a:pt x="90" y="223"/>
                    </a:cubicBezTo>
                    <a:cubicBezTo>
                      <a:pt x="90" y="201"/>
                      <a:pt x="90" y="201"/>
                      <a:pt x="90" y="201"/>
                    </a:cubicBezTo>
                    <a:cubicBezTo>
                      <a:pt x="82" y="201"/>
                      <a:pt x="82" y="201"/>
                      <a:pt x="82" y="201"/>
                    </a:cubicBezTo>
                    <a:cubicBezTo>
                      <a:pt x="82" y="223"/>
                      <a:pt x="82" y="223"/>
                      <a:pt x="82" y="223"/>
                    </a:cubicBezTo>
                    <a:cubicBezTo>
                      <a:pt x="26" y="223"/>
                      <a:pt x="26" y="223"/>
                      <a:pt x="26" y="223"/>
                    </a:cubicBezTo>
                    <a:cubicBezTo>
                      <a:pt x="26" y="201"/>
                      <a:pt x="26" y="201"/>
                      <a:pt x="26" y="201"/>
                    </a:cubicBezTo>
                    <a:cubicBezTo>
                      <a:pt x="17" y="201"/>
                      <a:pt x="17" y="201"/>
                      <a:pt x="17" y="201"/>
                    </a:cubicBezTo>
                    <a:cubicBezTo>
                      <a:pt x="17" y="223"/>
                      <a:pt x="17" y="223"/>
                      <a:pt x="17" y="223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0" y="199"/>
                      <a:pt x="0" y="199"/>
                      <a:pt x="0" y="199"/>
                    </a:cubicBezTo>
                    <a:cubicBezTo>
                      <a:pt x="0" y="184"/>
                      <a:pt x="13" y="171"/>
                      <a:pt x="28" y="171"/>
                    </a:cubicBezTo>
                    <a:cubicBezTo>
                      <a:pt x="39" y="171"/>
                      <a:pt x="39" y="171"/>
                      <a:pt x="39" y="171"/>
                    </a:cubicBezTo>
                    <a:moveTo>
                      <a:pt x="54" y="167"/>
                    </a:moveTo>
                    <a:cubicBezTo>
                      <a:pt x="42" y="167"/>
                      <a:pt x="32" y="157"/>
                      <a:pt x="32" y="145"/>
                    </a:cubicBezTo>
                    <a:cubicBezTo>
                      <a:pt x="32" y="133"/>
                      <a:pt x="42" y="123"/>
                      <a:pt x="54" y="123"/>
                    </a:cubicBezTo>
                    <a:cubicBezTo>
                      <a:pt x="66" y="123"/>
                      <a:pt x="75" y="133"/>
                      <a:pt x="75" y="145"/>
                    </a:cubicBezTo>
                    <a:cubicBezTo>
                      <a:pt x="75" y="157"/>
                      <a:pt x="66" y="167"/>
                      <a:pt x="54" y="167"/>
                    </a:cubicBezTo>
                    <a:close/>
                    <a:moveTo>
                      <a:pt x="330" y="26"/>
                    </a:moveTo>
                    <a:cubicBezTo>
                      <a:pt x="330" y="73"/>
                      <a:pt x="330" y="73"/>
                      <a:pt x="330" y="73"/>
                    </a:cubicBezTo>
                    <a:cubicBezTo>
                      <a:pt x="132" y="73"/>
                      <a:pt x="132" y="73"/>
                      <a:pt x="132" y="73"/>
                    </a:cubicBezTo>
                    <a:cubicBezTo>
                      <a:pt x="132" y="26"/>
                      <a:pt x="132" y="26"/>
                      <a:pt x="132" y="26"/>
                    </a:cubicBezTo>
                    <a:cubicBezTo>
                      <a:pt x="330" y="26"/>
                      <a:pt x="330" y="26"/>
                      <a:pt x="330" y="26"/>
                    </a:cubicBezTo>
                    <a:close/>
                    <a:moveTo>
                      <a:pt x="325" y="32"/>
                    </a:moveTo>
                    <a:cubicBezTo>
                      <a:pt x="292" y="32"/>
                      <a:pt x="292" y="32"/>
                      <a:pt x="292" y="32"/>
                    </a:cubicBezTo>
                    <a:cubicBezTo>
                      <a:pt x="292" y="68"/>
                      <a:pt x="292" y="68"/>
                      <a:pt x="292" y="68"/>
                    </a:cubicBezTo>
                    <a:cubicBezTo>
                      <a:pt x="325" y="68"/>
                      <a:pt x="325" y="68"/>
                      <a:pt x="325" y="68"/>
                    </a:cubicBezTo>
                    <a:cubicBezTo>
                      <a:pt x="325" y="32"/>
                      <a:pt x="325" y="32"/>
                      <a:pt x="325" y="32"/>
                    </a:cubicBezTo>
                    <a:close/>
                    <a:moveTo>
                      <a:pt x="69" y="295"/>
                    </a:moveTo>
                    <a:cubicBezTo>
                      <a:pt x="79" y="295"/>
                      <a:pt x="79" y="295"/>
                      <a:pt x="79" y="295"/>
                    </a:cubicBezTo>
                    <a:cubicBezTo>
                      <a:pt x="95" y="295"/>
                      <a:pt x="106" y="309"/>
                      <a:pt x="106" y="323"/>
                    </a:cubicBezTo>
                    <a:cubicBezTo>
                      <a:pt x="106" y="346"/>
                      <a:pt x="106" y="346"/>
                      <a:pt x="106" y="346"/>
                    </a:cubicBezTo>
                    <a:cubicBezTo>
                      <a:pt x="90" y="346"/>
                      <a:pt x="90" y="346"/>
                      <a:pt x="90" y="346"/>
                    </a:cubicBezTo>
                    <a:cubicBezTo>
                      <a:pt x="90" y="324"/>
                      <a:pt x="90" y="324"/>
                      <a:pt x="90" y="324"/>
                    </a:cubicBezTo>
                    <a:cubicBezTo>
                      <a:pt x="82" y="324"/>
                      <a:pt x="82" y="324"/>
                      <a:pt x="82" y="324"/>
                    </a:cubicBezTo>
                    <a:cubicBezTo>
                      <a:pt x="82" y="346"/>
                      <a:pt x="82" y="346"/>
                      <a:pt x="82" y="346"/>
                    </a:cubicBezTo>
                    <a:cubicBezTo>
                      <a:pt x="26" y="346"/>
                      <a:pt x="26" y="346"/>
                      <a:pt x="26" y="346"/>
                    </a:cubicBezTo>
                    <a:cubicBezTo>
                      <a:pt x="26" y="324"/>
                      <a:pt x="26" y="324"/>
                      <a:pt x="26" y="324"/>
                    </a:cubicBezTo>
                    <a:cubicBezTo>
                      <a:pt x="17" y="324"/>
                      <a:pt x="17" y="324"/>
                      <a:pt x="17" y="324"/>
                    </a:cubicBezTo>
                    <a:cubicBezTo>
                      <a:pt x="17" y="346"/>
                      <a:pt x="17" y="346"/>
                      <a:pt x="17" y="346"/>
                    </a:cubicBezTo>
                    <a:cubicBezTo>
                      <a:pt x="0" y="346"/>
                      <a:pt x="0" y="346"/>
                      <a:pt x="0" y="346"/>
                    </a:cubicBezTo>
                    <a:cubicBezTo>
                      <a:pt x="0" y="323"/>
                      <a:pt x="0" y="323"/>
                      <a:pt x="0" y="323"/>
                    </a:cubicBezTo>
                    <a:cubicBezTo>
                      <a:pt x="0" y="307"/>
                      <a:pt x="13" y="295"/>
                      <a:pt x="28" y="295"/>
                    </a:cubicBezTo>
                    <a:cubicBezTo>
                      <a:pt x="39" y="295"/>
                      <a:pt x="39" y="295"/>
                      <a:pt x="39" y="295"/>
                    </a:cubicBezTo>
                    <a:moveTo>
                      <a:pt x="54" y="291"/>
                    </a:moveTo>
                    <a:cubicBezTo>
                      <a:pt x="42" y="291"/>
                      <a:pt x="32" y="281"/>
                      <a:pt x="32" y="269"/>
                    </a:cubicBezTo>
                    <a:cubicBezTo>
                      <a:pt x="32" y="257"/>
                      <a:pt x="42" y="247"/>
                      <a:pt x="54" y="247"/>
                    </a:cubicBezTo>
                    <a:cubicBezTo>
                      <a:pt x="66" y="247"/>
                      <a:pt x="75" y="257"/>
                      <a:pt x="75" y="269"/>
                    </a:cubicBezTo>
                    <a:cubicBezTo>
                      <a:pt x="75" y="281"/>
                      <a:pt x="66" y="291"/>
                      <a:pt x="54" y="291"/>
                    </a:cubicBezTo>
                    <a:close/>
                    <a:moveTo>
                      <a:pt x="330" y="150"/>
                    </a:moveTo>
                    <a:cubicBezTo>
                      <a:pt x="330" y="197"/>
                      <a:pt x="330" y="197"/>
                      <a:pt x="330" y="197"/>
                    </a:cubicBezTo>
                    <a:cubicBezTo>
                      <a:pt x="132" y="197"/>
                      <a:pt x="132" y="197"/>
                      <a:pt x="132" y="197"/>
                    </a:cubicBezTo>
                    <a:cubicBezTo>
                      <a:pt x="132" y="150"/>
                      <a:pt x="132" y="150"/>
                      <a:pt x="132" y="150"/>
                    </a:cubicBezTo>
                    <a:cubicBezTo>
                      <a:pt x="330" y="150"/>
                      <a:pt x="330" y="150"/>
                      <a:pt x="330" y="150"/>
                    </a:cubicBezTo>
                    <a:close/>
                    <a:moveTo>
                      <a:pt x="325" y="156"/>
                    </a:moveTo>
                    <a:cubicBezTo>
                      <a:pt x="230" y="156"/>
                      <a:pt x="230" y="156"/>
                      <a:pt x="230" y="156"/>
                    </a:cubicBezTo>
                    <a:cubicBezTo>
                      <a:pt x="230" y="191"/>
                      <a:pt x="230" y="191"/>
                      <a:pt x="230" y="191"/>
                    </a:cubicBezTo>
                    <a:cubicBezTo>
                      <a:pt x="325" y="191"/>
                      <a:pt x="325" y="191"/>
                      <a:pt x="325" y="191"/>
                    </a:cubicBezTo>
                    <a:cubicBezTo>
                      <a:pt x="325" y="156"/>
                      <a:pt x="325" y="156"/>
                      <a:pt x="325" y="1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72C1566-7934-F332-9859-DFE2F3909AAA}"/>
                </a:ext>
              </a:extLst>
            </p:cNvPr>
            <p:cNvSpPr txBox="1"/>
            <p:nvPr/>
          </p:nvSpPr>
          <p:spPr>
            <a:xfrm>
              <a:off x="6843812" y="2856920"/>
              <a:ext cx="99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Wave 1</a:t>
              </a:r>
              <a:endParaRPr lang="en-GB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F353A90B-7EFA-6F57-D304-144DC68CEF7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948251" y="2511437"/>
              <a:ext cx="535441" cy="443122"/>
            </a:xfrm>
            <a:custGeom>
              <a:avLst/>
              <a:gdLst/>
              <a:ahLst/>
              <a:cxnLst>
                <a:cxn ang="0">
                  <a:pos x="78" y="207"/>
                </a:cxn>
                <a:cxn ang="0">
                  <a:pos x="254" y="88"/>
                </a:cxn>
                <a:cxn ang="0">
                  <a:pos x="70" y="88"/>
                </a:cxn>
                <a:cxn ang="0">
                  <a:pos x="86" y="18"/>
                </a:cxn>
                <a:cxn ang="0">
                  <a:pos x="117" y="46"/>
                </a:cxn>
                <a:cxn ang="0">
                  <a:pos x="207" y="46"/>
                </a:cxn>
                <a:cxn ang="0">
                  <a:pos x="237" y="18"/>
                </a:cxn>
                <a:cxn ang="0">
                  <a:pos x="288" y="209"/>
                </a:cxn>
                <a:cxn ang="0">
                  <a:pos x="36" y="209"/>
                </a:cxn>
                <a:cxn ang="0">
                  <a:pos x="202" y="135"/>
                </a:cxn>
                <a:cxn ang="0">
                  <a:pos x="187" y="138"/>
                </a:cxn>
                <a:cxn ang="0">
                  <a:pos x="190" y="152"/>
                </a:cxn>
                <a:cxn ang="0">
                  <a:pos x="204" y="150"/>
                </a:cxn>
                <a:cxn ang="0">
                  <a:pos x="208" y="132"/>
                </a:cxn>
                <a:cxn ang="0">
                  <a:pos x="184" y="132"/>
                </a:cxn>
                <a:cxn ang="0">
                  <a:pos x="140" y="156"/>
                </a:cxn>
                <a:cxn ang="0">
                  <a:pos x="140" y="132"/>
                </a:cxn>
                <a:cxn ang="0">
                  <a:pos x="150" y="188"/>
                </a:cxn>
                <a:cxn ang="0">
                  <a:pos x="140" y="164"/>
                </a:cxn>
                <a:cxn ang="0">
                  <a:pos x="116" y="164"/>
                </a:cxn>
                <a:cxn ang="0">
                  <a:pos x="140" y="124"/>
                </a:cxn>
                <a:cxn ang="0">
                  <a:pos x="140" y="99"/>
                </a:cxn>
                <a:cxn ang="0">
                  <a:pos x="82" y="156"/>
                </a:cxn>
                <a:cxn ang="0">
                  <a:pos x="106" y="164"/>
                </a:cxn>
                <a:cxn ang="0">
                  <a:pos x="82" y="164"/>
                </a:cxn>
                <a:cxn ang="0">
                  <a:pos x="242" y="156"/>
                </a:cxn>
                <a:cxn ang="0">
                  <a:pos x="242" y="132"/>
                </a:cxn>
                <a:cxn ang="0">
                  <a:pos x="184" y="124"/>
                </a:cxn>
                <a:cxn ang="0">
                  <a:pos x="174" y="132"/>
                </a:cxn>
                <a:cxn ang="0">
                  <a:pos x="150" y="132"/>
                </a:cxn>
                <a:cxn ang="0">
                  <a:pos x="242" y="124"/>
                </a:cxn>
                <a:cxn ang="0">
                  <a:pos x="242" y="99"/>
                </a:cxn>
                <a:cxn ang="0">
                  <a:pos x="150" y="124"/>
                </a:cxn>
                <a:cxn ang="0">
                  <a:pos x="208" y="164"/>
                </a:cxn>
                <a:cxn ang="0">
                  <a:pos x="184" y="164"/>
                </a:cxn>
                <a:cxn ang="0">
                  <a:pos x="92" y="46"/>
                </a:cxn>
                <a:cxn ang="0">
                  <a:pos x="112" y="10"/>
                </a:cxn>
                <a:cxn ang="0">
                  <a:pos x="222" y="56"/>
                </a:cxn>
                <a:cxn ang="0">
                  <a:pos x="222" y="0"/>
                </a:cxn>
                <a:cxn ang="0">
                  <a:pos x="222" y="56"/>
                </a:cxn>
                <a:cxn ang="0">
                  <a:pos x="317" y="238"/>
                </a:cxn>
                <a:cxn ang="0">
                  <a:pos x="317" y="267"/>
                </a:cxn>
                <a:cxn ang="0">
                  <a:pos x="0" y="245"/>
                </a:cxn>
              </a:cxnLst>
              <a:rect l="0" t="0" r="r" b="b"/>
              <a:pathLst>
                <a:path w="324" h="267">
                  <a:moveTo>
                    <a:pt x="70" y="88"/>
                  </a:moveTo>
                  <a:cubicBezTo>
                    <a:pt x="70" y="200"/>
                    <a:pt x="70" y="200"/>
                    <a:pt x="70" y="200"/>
                  </a:cubicBezTo>
                  <a:cubicBezTo>
                    <a:pt x="70" y="204"/>
                    <a:pt x="74" y="207"/>
                    <a:pt x="78" y="207"/>
                  </a:cubicBezTo>
                  <a:cubicBezTo>
                    <a:pt x="246" y="207"/>
                    <a:pt x="246" y="207"/>
                    <a:pt x="246" y="207"/>
                  </a:cubicBezTo>
                  <a:cubicBezTo>
                    <a:pt x="250" y="207"/>
                    <a:pt x="254" y="204"/>
                    <a:pt x="254" y="200"/>
                  </a:cubicBezTo>
                  <a:cubicBezTo>
                    <a:pt x="254" y="88"/>
                    <a:pt x="254" y="88"/>
                    <a:pt x="254" y="88"/>
                  </a:cubicBezTo>
                  <a:cubicBezTo>
                    <a:pt x="254" y="83"/>
                    <a:pt x="250" y="80"/>
                    <a:pt x="246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4" y="80"/>
                    <a:pt x="70" y="83"/>
                    <a:pt x="70" y="88"/>
                  </a:cubicBezTo>
                  <a:close/>
                  <a:moveTo>
                    <a:pt x="36" y="41"/>
                  </a:moveTo>
                  <a:cubicBezTo>
                    <a:pt x="36" y="29"/>
                    <a:pt x="47" y="18"/>
                    <a:pt x="59" y="18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6" y="54"/>
                    <a:pt x="93" y="61"/>
                    <a:pt x="102" y="61"/>
                  </a:cubicBezTo>
                  <a:cubicBezTo>
                    <a:pt x="110" y="61"/>
                    <a:pt x="117" y="54"/>
                    <a:pt x="117" y="46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207" y="18"/>
                    <a:pt x="207" y="18"/>
                    <a:pt x="207" y="18"/>
                  </a:cubicBezTo>
                  <a:cubicBezTo>
                    <a:pt x="207" y="46"/>
                    <a:pt x="207" y="46"/>
                    <a:pt x="207" y="46"/>
                  </a:cubicBezTo>
                  <a:cubicBezTo>
                    <a:pt x="207" y="54"/>
                    <a:pt x="214" y="61"/>
                    <a:pt x="222" y="61"/>
                  </a:cubicBezTo>
                  <a:cubicBezTo>
                    <a:pt x="231" y="61"/>
                    <a:pt x="237" y="54"/>
                    <a:pt x="237" y="46"/>
                  </a:cubicBezTo>
                  <a:cubicBezTo>
                    <a:pt x="237" y="18"/>
                    <a:pt x="237" y="18"/>
                    <a:pt x="237" y="18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77" y="18"/>
                    <a:pt x="288" y="29"/>
                    <a:pt x="288" y="41"/>
                  </a:cubicBezTo>
                  <a:cubicBezTo>
                    <a:pt x="288" y="209"/>
                    <a:pt x="288" y="209"/>
                    <a:pt x="288" y="209"/>
                  </a:cubicBezTo>
                  <a:cubicBezTo>
                    <a:pt x="288" y="222"/>
                    <a:pt x="277" y="232"/>
                    <a:pt x="265" y="232"/>
                  </a:cubicBezTo>
                  <a:cubicBezTo>
                    <a:pt x="59" y="232"/>
                    <a:pt x="59" y="232"/>
                    <a:pt x="59" y="232"/>
                  </a:cubicBezTo>
                  <a:cubicBezTo>
                    <a:pt x="47" y="232"/>
                    <a:pt x="36" y="222"/>
                    <a:pt x="36" y="209"/>
                  </a:cubicBezTo>
                  <a:cubicBezTo>
                    <a:pt x="36" y="41"/>
                    <a:pt x="36" y="41"/>
                    <a:pt x="36" y="41"/>
                  </a:cubicBezTo>
                  <a:close/>
                  <a:moveTo>
                    <a:pt x="204" y="138"/>
                  </a:moveTo>
                  <a:cubicBezTo>
                    <a:pt x="202" y="135"/>
                    <a:pt x="202" y="135"/>
                    <a:pt x="202" y="135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0" y="135"/>
                    <a:pt x="190" y="135"/>
                    <a:pt x="190" y="135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87" y="150"/>
                    <a:pt x="187" y="150"/>
                    <a:pt x="187" y="150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202" y="152"/>
                    <a:pt x="202" y="152"/>
                    <a:pt x="202" y="152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199" y="144"/>
                    <a:pt x="199" y="144"/>
                    <a:pt x="199" y="144"/>
                  </a:cubicBezTo>
                  <a:cubicBezTo>
                    <a:pt x="204" y="138"/>
                    <a:pt x="204" y="138"/>
                    <a:pt x="204" y="138"/>
                  </a:cubicBezTo>
                  <a:close/>
                  <a:moveTo>
                    <a:pt x="208" y="132"/>
                  </a:moveTo>
                  <a:cubicBezTo>
                    <a:pt x="208" y="156"/>
                    <a:pt x="208" y="156"/>
                    <a:pt x="208" y="156"/>
                  </a:cubicBezTo>
                  <a:cubicBezTo>
                    <a:pt x="184" y="156"/>
                    <a:pt x="184" y="156"/>
                    <a:pt x="184" y="156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208" y="132"/>
                    <a:pt x="208" y="132"/>
                    <a:pt x="208" y="132"/>
                  </a:cubicBezTo>
                  <a:close/>
                  <a:moveTo>
                    <a:pt x="140" y="132"/>
                  </a:moveTo>
                  <a:cubicBezTo>
                    <a:pt x="140" y="156"/>
                    <a:pt x="140" y="156"/>
                    <a:pt x="140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40" y="132"/>
                    <a:pt x="140" y="132"/>
                    <a:pt x="140" y="132"/>
                  </a:cubicBezTo>
                  <a:close/>
                  <a:moveTo>
                    <a:pt x="174" y="164"/>
                  </a:moveTo>
                  <a:cubicBezTo>
                    <a:pt x="174" y="188"/>
                    <a:pt x="174" y="188"/>
                    <a:pt x="174" y="188"/>
                  </a:cubicBezTo>
                  <a:cubicBezTo>
                    <a:pt x="150" y="188"/>
                    <a:pt x="150" y="188"/>
                    <a:pt x="150" y="18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74" y="164"/>
                    <a:pt x="174" y="164"/>
                    <a:pt x="174" y="164"/>
                  </a:cubicBezTo>
                  <a:close/>
                  <a:moveTo>
                    <a:pt x="140" y="164"/>
                  </a:moveTo>
                  <a:cubicBezTo>
                    <a:pt x="140" y="188"/>
                    <a:pt x="140" y="188"/>
                    <a:pt x="140" y="188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6" y="164"/>
                    <a:pt x="116" y="164"/>
                    <a:pt x="116" y="164"/>
                  </a:cubicBezTo>
                  <a:cubicBezTo>
                    <a:pt x="140" y="164"/>
                    <a:pt x="140" y="164"/>
                    <a:pt x="140" y="164"/>
                  </a:cubicBezTo>
                  <a:close/>
                  <a:moveTo>
                    <a:pt x="140" y="99"/>
                  </a:moveTo>
                  <a:cubicBezTo>
                    <a:pt x="140" y="124"/>
                    <a:pt x="140" y="124"/>
                    <a:pt x="140" y="124"/>
                  </a:cubicBezTo>
                  <a:cubicBezTo>
                    <a:pt x="116" y="124"/>
                    <a:pt x="116" y="124"/>
                    <a:pt x="116" y="124"/>
                  </a:cubicBezTo>
                  <a:cubicBezTo>
                    <a:pt x="116" y="99"/>
                    <a:pt x="116" y="99"/>
                    <a:pt x="116" y="99"/>
                  </a:cubicBezTo>
                  <a:cubicBezTo>
                    <a:pt x="140" y="99"/>
                    <a:pt x="140" y="99"/>
                    <a:pt x="140" y="99"/>
                  </a:cubicBezTo>
                  <a:close/>
                  <a:moveTo>
                    <a:pt x="106" y="132"/>
                  </a:moveTo>
                  <a:cubicBezTo>
                    <a:pt x="106" y="156"/>
                    <a:pt x="106" y="156"/>
                    <a:pt x="106" y="156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106" y="132"/>
                    <a:pt x="106" y="132"/>
                    <a:pt x="106" y="132"/>
                  </a:cubicBezTo>
                  <a:close/>
                  <a:moveTo>
                    <a:pt x="106" y="164"/>
                  </a:moveTo>
                  <a:cubicBezTo>
                    <a:pt x="106" y="188"/>
                    <a:pt x="106" y="188"/>
                    <a:pt x="106" y="188"/>
                  </a:cubicBezTo>
                  <a:cubicBezTo>
                    <a:pt x="82" y="188"/>
                    <a:pt x="82" y="188"/>
                    <a:pt x="82" y="188"/>
                  </a:cubicBezTo>
                  <a:cubicBezTo>
                    <a:pt x="82" y="164"/>
                    <a:pt x="82" y="164"/>
                    <a:pt x="82" y="164"/>
                  </a:cubicBezTo>
                  <a:cubicBezTo>
                    <a:pt x="106" y="164"/>
                    <a:pt x="106" y="164"/>
                    <a:pt x="106" y="164"/>
                  </a:cubicBezTo>
                  <a:close/>
                  <a:moveTo>
                    <a:pt x="242" y="132"/>
                  </a:moveTo>
                  <a:cubicBezTo>
                    <a:pt x="242" y="156"/>
                    <a:pt x="242" y="156"/>
                    <a:pt x="242" y="156"/>
                  </a:cubicBezTo>
                  <a:cubicBezTo>
                    <a:pt x="218" y="156"/>
                    <a:pt x="218" y="156"/>
                    <a:pt x="218" y="156"/>
                  </a:cubicBezTo>
                  <a:cubicBezTo>
                    <a:pt x="218" y="132"/>
                    <a:pt x="218" y="132"/>
                    <a:pt x="218" y="132"/>
                  </a:cubicBezTo>
                  <a:cubicBezTo>
                    <a:pt x="242" y="132"/>
                    <a:pt x="242" y="132"/>
                    <a:pt x="242" y="132"/>
                  </a:cubicBezTo>
                  <a:close/>
                  <a:moveTo>
                    <a:pt x="208" y="99"/>
                  </a:moveTo>
                  <a:cubicBezTo>
                    <a:pt x="208" y="124"/>
                    <a:pt x="208" y="124"/>
                    <a:pt x="208" y="124"/>
                  </a:cubicBezTo>
                  <a:cubicBezTo>
                    <a:pt x="184" y="124"/>
                    <a:pt x="184" y="124"/>
                    <a:pt x="184" y="124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208" y="99"/>
                    <a:pt x="208" y="99"/>
                    <a:pt x="208" y="99"/>
                  </a:cubicBezTo>
                  <a:close/>
                  <a:moveTo>
                    <a:pt x="174" y="132"/>
                  </a:moveTo>
                  <a:cubicBezTo>
                    <a:pt x="174" y="156"/>
                    <a:pt x="174" y="156"/>
                    <a:pt x="174" y="156"/>
                  </a:cubicBezTo>
                  <a:cubicBezTo>
                    <a:pt x="150" y="156"/>
                    <a:pt x="150" y="156"/>
                    <a:pt x="150" y="156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74" y="132"/>
                    <a:pt x="174" y="132"/>
                    <a:pt x="174" y="132"/>
                  </a:cubicBezTo>
                  <a:close/>
                  <a:moveTo>
                    <a:pt x="242" y="99"/>
                  </a:moveTo>
                  <a:cubicBezTo>
                    <a:pt x="242" y="124"/>
                    <a:pt x="242" y="124"/>
                    <a:pt x="242" y="124"/>
                  </a:cubicBezTo>
                  <a:cubicBezTo>
                    <a:pt x="218" y="124"/>
                    <a:pt x="218" y="124"/>
                    <a:pt x="218" y="124"/>
                  </a:cubicBezTo>
                  <a:cubicBezTo>
                    <a:pt x="218" y="99"/>
                    <a:pt x="218" y="99"/>
                    <a:pt x="218" y="99"/>
                  </a:cubicBezTo>
                  <a:cubicBezTo>
                    <a:pt x="242" y="99"/>
                    <a:pt x="242" y="99"/>
                    <a:pt x="242" y="99"/>
                  </a:cubicBezTo>
                  <a:close/>
                  <a:moveTo>
                    <a:pt x="174" y="99"/>
                  </a:moveTo>
                  <a:cubicBezTo>
                    <a:pt x="174" y="124"/>
                    <a:pt x="174" y="124"/>
                    <a:pt x="174" y="124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99"/>
                    <a:pt x="150" y="99"/>
                    <a:pt x="150" y="99"/>
                  </a:cubicBezTo>
                  <a:cubicBezTo>
                    <a:pt x="174" y="99"/>
                    <a:pt x="174" y="99"/>
                    <a:pt x="174" y="99"/>
                  </a:cubicBezTo>
                  <a:close/>
                  <a:moveTo>
                    <a:pt x="208" y="164"/>
                  </a:moveTo>
                  <a:cubicBezTo>
                    <a:pt x="208" y="188"/>
                    <a:pt x="208" y="188"/>
                    <a:pt x="208" y="188"/>
                  </a:cubicBezTo>
                  <a:cubicBezTo>
                    <a:pt x="184" y="188"/>
                    <a:pt x="184" y="188"/>
                    <a:pt x="184" y="188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208" y="164"/>
                    <a:pt x="208" y="164"/>
                    <a:pt x="208" y="164"/>
                  </a:cubicBezTo>
                  <a:close/>
                  <a:moveTo>
                    <a:pt x="102" y="56"/>
                  </a:moveTo>
                  <a:cubicBezTo>
                    <a:pt x="96" y="56"/>
                    <a:pt x="92" y="51"/>
                    <a:pt x="92" y="4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4"/>
                    <a:pt x="96" y="0"/>
                    <a:pt x="102" y="0"/>
                  </a:cubicBezTo>
                  <a:cubicBezTo>
                    <a:pt x="107" y="0"/>
                    <a:pt x="112" y="4"/>
                    <a:pt x="112" y="1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51"/>
                    <a:pt x="107" y="56"/>
                    <a:pt x="102" y="56"/>
                  </a:cubicBezTo>
                  <a:close/>
                  <a:moveTo>
                    <a:pt x="222" y="56"/>
                  </a:moveTo>
                  <a:cubicBezTo>
                    <a:pt x="217" y="56"/>
                    <a:pt x="212" y="51"/>
                    <a:pt x="212" y="46"/>
                  </a:cubicBezTo>
                  <a:cubicBezTo>
                    <a:pt x="212" y="10"/>
                    <a:pt x="212" y="10"/>
                    <a:pt x="212" y="10"/>
                  </a:cubicBezTo>
                  <a:cubicBezTo>
                    <a:pt x="212" y="4"/>
                    <a:pt x="217" y="0"/>
                    <a:pt x="222" y="0"/>
                  </a:cubicBezTo>
                  <a:cubicBezTo>
                    <a:pt x="228" y="0"/>
                    <a:pt x="232" y="4"/>
                    <a:pt x="232" y="10"/>
                  </a:cubicBezTo>
                  <a:cubicBezTo>
                    <a:pt x="232" y="46"/>
                    <a:pt x="232" y="46"/>
                    <a:pt x="232" y="46"/>
                  </a:cubicBezTo>
                  <a:cubicBezTo>
                    <a:pt x="232" y="51"/>
                    <a:pt x="228" y="56"/>
                    <a:pt x="222" y="56"/>
                  </a:cubicBezTo>
                  <a:close/>
                  <a:moveTo>
                    <a:pt x="0" y="245"/>
                  </a:moveTo>
                  <a:cubicBezTo>
                    <a:pt x="0" y="241"/>
                    <a:pt x="3" y="238"/>
                    <a:pt x="7" y="238"/>
                  </a:cubicBezTo>
                  <a:cubicBezTo>
                    <a:pt x="317" y="238"/>
                    <a:pt x="317" y="238"/>
                    <a:pt x="317" y="238"/>
                  </a:cubicBezTo>
                  <a:cubicBezTo>
                    <a:pt x="321" y="238"/>
                    <a:pt x="324" y="241"/>
                    <a:pt x="324" y="245"/>
                  </a:cubicBezTo>
                  <a:cubicBezTo>
                    <a:pt x="324" y="259"/>
                    <a:pt x="324" y="259"/>
                    <a:pt x="324" y="259"/>
                  </a:cubicBezTo>
                  <a:cubicBezTo>
                    <a:pt x="324" y="263"/>
                    <a:pt x="321" y="267"/>
                    <a:pt x="317" y="267"/>
                  </a:cubicBezTo>
                  <a:cubicBezTo>
                    <a:pt x="7" y="267"/>
                    <a:pt x="7" y="267"/>
                    <a:pt x="7" y="267"/>
                  </a:cubicBezTo>
                  <a:cubicBezTo>
                    <a:pt x="3" y="267"/>
                    <a:pt x="0" y="263"/>
                    <a:pt x="0" y="259"/>
                  </a:cubicBezTo>
                  <a:cubicBezTo>
                    <a:pt x="0" y="245"/>
                    <a:pt x="0" y="245"/>
                    <a:pt x="0" y="24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E31AC6E-8F09-1145-DA2F-0D10A98A2584}"/>
                </a:ext>
              </a:extLst>
            </p:cNvPr>
            <p:cNvSpPr txBox="1"/>
            <p:nvPr/>
          </p:nvSpPr>
          <p:spPr>
            <a:xfrm>
              <a:off x="8500990" y="2631466"/>
              <a:ext cx="254392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50" b="1" dirty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24</a:t>
              </a:r>
              <a:r>
                <a:rPr lang="en-GB" sz="1050" b="1" baseline="30000" dirty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th</a:t>
              </a:r>
              <a:r>
                <a:rPr lang="en-GB" sz="1050" b="1" dirty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 September – 10</a:t>
              </a:r>
              <a:r>
                <a:rPr lang="en-GB" sz="1050" b="1" baseline="30000" dirty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th</a:t>
              </a:r>
              <a:r>
                <a:rPr lang="en-GB" sz="1050" b="1" dirty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 October 2020</a:t>
              </a:r>
            </a:p>
          </p:txBody>
        </p:sp>
        <p:grpSp>
          <p:nvGrpSpPr>
            <p:cNvPr id="14" name="Group 151">
              <a:extLst>
                <a:ext uri="{FF2B5EF4-FFF2-40B4-BE49-F238E27FC236}">
                  <a16:creationId xmlns:a16="http://schemas.microsoft.com/office/drawing/2014/main" id="{2A1D7810-F658-CA71-2B06-C0C8E6DE723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48251" y="3088280"/>
              <a:ext cx="540771" cy="490144"/>
              <a:chOff x="2270126" y="4157663"/>
              <a:chExt cx="1916113" cy="173672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15" name="Freeform 24">
                <a:extLst>
                  <a:ext uri="{FF2B5EF4-FFF2-40B4-BE49-F238E27FC236}">
                    <a16:creationId xmlns:a16="http://schemas.microsoft.com/office/drawing/2014/main" id="{3150087A-7CA6-C7F8-BAD5-361284C546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33726" y="4832350"/>
                <a:ext cx="180975" cy="26193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12"/>
                  </a:cxn>
                  <a:cxn ang="0">
                    <a:pos x="10" y="29"/>
                  </a:cxn>
                  <a:cxn ang="0">
                    <a:pos x="20" y="12"/>
                  </a:cxn>
                  <a:cxn ang="0">
                    <a:pos x="10" y="0"/>
                  </a:cxn>
                  <a:cxn ang="0">
                    <a:pos x="5" y="5"/>
                  </a:cxn>
                  <a:cxn ang="0">
                    <a:pos x="3" y="11"/>
                  </a:cxn>
                  <a:cxn ang="0">
                    <a:pos x="4" y="18"/>
                  </a:cxn>
                  <a:cxn ang="0">
                    <a:pos x="6" y="24"/>
                  </a:cxn>
                  <a:cxn ang="0">
                    <a:pos x="3" y="18"/>
                  </a:cxn>
                  <a:cxn ang="0">
                    <a:pos x="2" y="11"/>
                  </a:cxn>
                  <a:cxn ang="0">
                    <a:pos x="4" y="4"/>
                  </a:cxn>
                  <a:cxn ang="0">
                    <a:pos x="11" y="2"/>
                  </a:cxn>
                  <a:cxn ang="0">
                    <a:pos x="5" y="5"/>
                  </a:cxn>
                </a:cxnLst>
                <a:rect l="0" t="0" r="r" b="b"/>
                <a:pathLst>
                  <a:path w="20" h="29">
                    <a:moveTo>
                      <a:pt x="10" y="0"/>
                    </a:moveTo>
                    <a:cubicBezTo>
                      <a:pt x="4" y="0"/>
                      <a:pt x="0" y="6"/>
                      <a:pt x="0" y="12"/>
                    </a:cubicBezTo>
                    <a:cubicBezTo>
                      <a:pt x="0" y="19"/>
                      <a:pt x="4" y="29"/>
                      <a:pt x="10" y="29"/>
                    </a:cubicBezTo>
                    <a:cubicBezTo>
                      <a:pt x="15" y="29"/>
                      <a:pt x="20" y="19"/>
                      <a:pt x="20" y="12"/>
                    </a:cubicBezTo>
                    <a:cubicBezTo>
                      <a:pt x="20" y="6"/>
                      <a:pt x="15" y="0"/>
                      <a:pt x="10" y="0"/>
                    </a:cubicBezTo>
                    <a:close/>
                    <a:moveTo>
                      <a:pt x="5" y="5"/>
                    </a:moveTo>
                    <a:cubicBezTo>
                      <a:pt x="4" y="7"/>
                      <a:pt x="3" y="9"/>
                      <a:pt x="3" y="11"/>
                    </a:cubicBezTo>
                    <a:cubicBezTo>
                      <a:pt x="3" y="13"/>
                      <a:pt x="3" y="16"/>
                      <a:pt x="4" y="18"/>
                    </a:cubicBezTo>
                    <a:cubicBezTo>
                      <a:pt x="4" y="20"/>
                      <a:pt x="5" y="22"/>
                      <a:pt x="6" y="24"/>
                    </a:cubicBezTo>
                    <a:cubicBezTo>
                      <a:pt x="4" y="23"/>
                      <a:pt x="3" y="20"/>
                      <a:pt x="3" y="18"/>
                    </a:cubicBezTo>
                    <a:cubicBezTo>
                      <a:pt x="2" y="16"/>
                      <a:pt x="1" y="14"/>
                      <a:pt x="2" y="11"/>
                    </a:cubicBezTo>
                    <a:cubicBezTo>
                      <a:pt x="2" y="9"/>
                      <a:pt x="3" y="6"/>
                      <a:pt x="4" y="4"/>
                    </a:cubicBezTo>
                    <a:cubicBezTo>
                      <a:pt x="6" y="3"/>
                      <a:pt x="8" y="1"/>
                      <a:pt x="11" y="2"/>
                    </a:cubicBezTo>
                    <a:cubicBezTo>
                      <a:pt x="8" y="2"/>
                      <a:pt x="6" y="3"/>
                      <a:pt x="5" y="5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25">
                <a:extLst>
                  <a:ext uri="{FF2B5EF4-FFF2-40B4-BE49-F238E27FC236}">
                    <a16:creationId xmlns:a16="http://schemas.microsoft.com/office/drawing/2014/main" id="{54E0C684-E6EC-0A9F-36F7-DD5B7A88F9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5776" y="5121275"/>
                <a:ext cx="396875" cy="2159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2" y="12"/>
                  </a:cxn>
                  <a:cxn ang="0">
                    <a:pos x="15" y="0"/>
                  </a:cxn>
                  <a:cxn ang="0">
                    <a:pos x="0" y="14"/>
                  </a:cxn>
                  <a:cxn ang="0">
                    <a:pos x="22" y="24"/>
                  </a:cxn>
                  <a:cxn ang="0">
                    <a:pos x="44" y="14"/>
                  </a:cxn>
                  <a:cxn ang="0">
                    <a:pos x="29" y="0"/>
                  </a:cxn>
                  <a:cxn ang="0">
                    <a:pos x="1" y="14"/>
                  </a:cxn>
                  <a:cxn ang="0">
                    <a:pos x="2" y="9"/>
                  </a:cxn>
                  <a:cxn ang="0">
                    <a:pos x="6" y="6"/>
                  </a:cxn>
                  <a:cxn ang="0">
                    <a:pos x="15" y="2"/>
                  </a:cxn>
                  <a:cxn ang="0">
                    <a:pos x="6" y="6"/>
                  </a:cxn>
                  <a:cxn ang="0">
                    <a:pos x="1" y="14"/>
                  </a:cxn>
                  <a:cxn ang="0">
                    <a:pos x="31" y="22"/>
                  </a:cxn>
                  <a:cxn ang="0">
                    <a:pos x="22" y="23"/>
                  </a:cxn>
                  <a:cxn ang="0">
                    <a:pos x="13" y="23"/>
                  </a:cxn>
                  <a:cxn ang="0">
                    <a:pos x="5" y="20"/>
                  </a:cxn>
                  <a:cxn ang="0">
                    <a:pos x="13" y="22"/>
                  </a:cxn>
                  <a:cxn ang="0">
                    <a:pos x="22" y="22"/>
                  </a:cxn>
                  <a:cxn ang="0">
                    <a:pos x="31" y="22"/>
                  </a:cxn>
                  <a:cxn ang="0">
                    <a:pos x="40" y="19"/>
                  </a:cxn>
                  <a:cxn ang="0">
                    <a:pos x="31" y="22"/>
                  </a:cxn>
                </a:cxnLst>
                <a:rect l="0" t="0" r="r" b="b"/>
                <a:pathLst>
                  <a:path w="44" h="24">
                    <a:moveTo>
                      <a:pt x="29" y="0"/>
                    </a:moveTo>
                    <a:cubicBezTo>
                      <a:pt x="22" y="12"/>
                      <a:pt x="22" y="12"/>
                      <a:pt x="22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2"/>
                      <a:pt x="0" y="7"/>
                      <a:pt x="0" y="14"/>
                    </a:cubicBezTo>
                    <a:cubicBezTo>
                      <a:pt x="0" y="22"/>
                      <a:pt x="10" y="24"/>
                      <a:pt x="22" y="24"/>
                    </a:cubicBezTo>
                    <a:cubicBezTo>
                      <a:pt x="34" y="24"/>
                      <a:pt x="44" y="22"/>
                      <a:pt x="44" y="14"/>
                    </a:cubicBezTo>
                    <a:cubicBezTo>
                      <a:pt x="44" y="8"/>
                      <a:pt x="38" y="2"/>
                      <a:pt x="29" y="0"/>
                    </a:cubicBezTo>
                    <a:close/>
                    <a:moveTo>
                      <a:pt x="1" y="14"/>
                    </a:moveTo>
                    <a:cubicBezTo>
                      <a:pt x="1" y="12"/>
                      <a:pt x="2" y="11"/>
                      <a:pt x="2" y="9"/>
                    </a:cubicBezTo>
                    <a:cubicBezTo>
                      <a:pt x="3" y="8"/>
                      <a:pt x="4" y="7"/>
                      <a:pt x="6" y="6"/>
                    </a:cubicBezTo>
                    <a:cubicBezTo>
                      <a:pt x="8" y="4"/>
                      <a:pt x="11" y="2"/>
                      <a:pt x="15" y="2"/>
                    </a:cubicBezTo>
                    <a:cubicBezTo>
                      <a:pt x="12" y="3"/>
                      <a:pt x="9" y="4"/>
                      <a:pt x="6" y="6"/>
                    </a:cubicBezTo>
                    <a:cubicBezTo>
                      <a:pt x="4" y="8"/>
                      <a:pt x="2" y="11"/>
                      <a:pt x="1" y="14"/>
                    </a:cubicBezTo>
                    <a:close/>
                    <a:moveTo>
                      <a:pt x="31" y="22"/>
                    </a:moveTo>
                    <a:cubicBezTo>
                      <a:pt x="28" y="23"/>
                      <a:pt x="25" y="23"/>
                      <a:pt x="22" y="23"/>
                    </a:cubicBezTo>
                    <a:cubicBezTo>
                      <a:pt x="19" y="23"/>
                      <a:pt x="16" y="23"/>
                      <a:pt x="13" y="23"/>
                    </a:cubicBezTo>
                    <a:cubicBezTo>
                      <a:pt x="10" y="22"/>
                      <a:pt x="7" y="21"/>
                      <a:pt x="5" y="20"/>
                    </a:cubicBezTo>
                    <a:cubicBezTo>
                      <a:pt x="7" y="21"/>
                      <a:pt x="10" y="21"/>
                      <a:pt x="13" y="22"/>
                    </a:cubicBezTo>
                    <a:cubicBezTo>
                      <a:pt x="16" y="22"/>
                      <a:pt x="19" y="22"/>
                      <a:pt x="22" y="22"/>
                    </a:cubicBezTo>
                    <a:cubicBezTo>
                      <a:pt x="25" y="22"/>
                      <a:pt x="28" y="22"/>
                      <a:pt x="31" y="22"/>
                    </a:cubicBezTo>
                    <a:cubicBezTo>
                      <a:pt x="34" y="21"/>
                      <a:pt x="37" y="21"/>
                      <a:pt x="40" y="19"/>
                    </a:cubicBezTo>
                    <a:cubicBezTo>
                      <a:pt x="37" y="21"/>
                      <a:pt x="34" y="22"/>
                      <a:pt x="31" y="2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26">
                <a:extLst>
                  <a:ext uri="{FF2B5EF4-FFF2-40B4-BE49-F238E27FC236}">
                    <a16:creationId xmlns:a16="http://schemas.microsoft.com/office/drawing/2014/main" id="{AE40DF13-B92C-CE3A-F87C-46BE0160AA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79763" y="5111750"/>
                <a:ext cx="88900" cy="98425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0"/>
                  </a:cxn>
                  <a:cxn ang="0">
                    <a:pos x="5" y="11"/>
                  </a:cxn>
                  <a:cxn ang="0">
                    <a:pos x="10" y="1"/>
                  </a:cxn>
                  <a:cxn ang="0">
                    <a:pos x="5" y="0"/>
                  </a:cxn>
                  <a:cxn ang="0">
                    <a:pos x="3" y="5"/>
                  </a:cxn>
                  <a:cxn ang="0">
                    <a:pos x="1" y="1"/>
                  </a:cxn>
                  <a:cxn ang="0">
                    <a:pos x="3" y="5"/>
                  </a:cxn>
                  <a:cxn ang="0">
                    <a:pos x="5" y="9"/>
                  </a:cxn>
                  <a:cxn ang="0">
                    <a:pos x="3" y="5"/>
                  </a:cxn>
                </a:cxnLst>
                <a:rect l="0" t="0" r="r" b="b"/>
                <a:pathLst>
                  <a:path w="10" h="11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0" y="1"/>
                      <a:pt x="10" y="1"/>
                      <a:pt x="10" y="1"/>
                    </a:cubicBezTo>
                    <a:lnTo>
                      <a:pt x="5" y="0"/>
                    </a:lnTo>
                    <a:close/>
                    <a:moveTo>
                      <a:pt x="3" y="5"/>
                    </a:moveTo>
                    <a:cubicBezTo>
                      <a:pt x="2" y="4"/>
                      <a:pt x="2" y="2"/>
                      <a:pt x="1" y="1"/>
                    </a:cubicBezTo>
                    <a:cubicBezTo>
                      <a:pt x="2" y="2"/>
                      <a:pt x="3" y="4"/>
                      <a:pt x="3" y="5"/>
                    </a:cubicBezTo>
                    <a:cubicBezTo>
                      <a:pt x="4" y="6"/>
                      <a:pt x="5" y="8"/>
                      <a:pt x="5" y="9"/>
                    </a:cubicBezTo>
                    <a:cubicBezTo>
                      <a:pt x="4" y="8"/>
                      <a:pt x="3" y="7"/>
                      <a:pt x="3" y="5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8" name="Freeform 27">
                <a:extLst>
                  <a:ext uri="{FF2B5EF4-FFF2-40B4-BE49-F238E27FC236}">
                    <a16:creationId xmlns:a16="http://schemas.microsoft.com/office/drawing/2014/main" id="{6B4CD813-9801-68D0-DFB6-FC564E0598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2901" y="4733925"/>
                <a:ext cx="682625" cy="684213"/>
              </a:xfrm>
              <a:custGeom>
                <a:avLst/>
                <a:gdLst/>
                <a:ahLst/>
                <a:cxnLst>
                  <a:cxn ang="0">
                    <a:pos x="56" y="76"/>
                  </a:cxn>
                  <a:cxn ang="0">
                    <a:pos x="20" y="76"/>
                  </a:cxn>
                  <a:cxn ang="0">
                    <a:pos x="0" y="56"/>
                  </a:cxn>
                  <a:cxn ang="0">
                    <a:pos x="0" y="20"/>
                  </a:cxn>
                  <a:cxn ang="0">
                    <a:pos x="20" y="0"/>
                  </a:cxn>
                  <a:cxn ang="0">
                    <a:pos x="56" y="0"/>
                  </a:cxn>
                  <a:cxn ang="0">
                    <a:pos x="76" y="20"/>
                  </a:cxn>
                  <a:cxn ang="0">
                    <a:pos x="76" y="56"/>
                  </a:cxn>
                  <a:cxn ang="0">
                    <a:pos x="56" y="76"/>
                  </a:cxn>
                  <a:cxn ang="0">
                    <a:pos x="20" y="8"/>
                  </a:cxn>
                  <a:cxn ang="0">
                    <a:pos x="7" y="20"/>
                  </a:cxn>
                  <a:cxn ang="0">
                    <a:pos x="7" y="56"/>
                  </a:cxn>
                  <a:cxn ang="0">
                    <a:pos x="20" y="69"/>
                  </a:cxn>
                  <a:cxn ang="0">
                    <a:pos x="56" y="69"/>
                  </a:cxn>
                  <a:cxn ang="0">
                    <a:pos x="68" y="56"/>
                  </a:cxn>
                  <a:cxn ang="0">
                    <a:pos x="68" y="20"/>
                  </a:cxn>
                  <a:cxn ang="0">
                    <a:pos x="56" y="8"/>
                  </a:cxn>
                  <a:cxn ang="0">
                    <a:pos x="20" y="8"/>
                  </a:cxn>
                </a:cxnLst>
                <a:rect l="0" t="0" r="r" b="b"/>
                <a:pathLst>
                  <a:path w="76" h="76">
                    <a:moveTo>
                      <a:pt x="56" y="76"/>
                    </a:moveTo>
                    <a:cubicBezTo>
                      <a:pt x="20" y="76"/>
                      <a:pt x="20" y="76"/>
                      <a:pt x="20" y="76"/>
                    </a:cubicBezTo>
                    <a:cubicBezTo>
                      <a:pt x="9" y="76"/>
                      <a:pt x="0" y="67"/>
                      <a:pt x="0" y="5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67" y="0"/>
                      <a:pt x="76" y="9"/>
                      <a:pt x="76" y="20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6" y="67"/>
                      <a:pt x="67" y="76"/>
                      <a:pt x="56" y="76"/>
                    </a:cubicBezTo>
                    <a:close/>
                    <a:moveTo>
                      <a:pt x="20" y="8"/>
                    </a:moveTo>
                    <a:cubicBezTo>
                      <a:pt x="13" y="8"/>
                      <a:pt x="7" y="13"/>
                      <a:pt x="7" y="20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63"/>
                      <a:pt x="13" y="69"/>
                      <a:pt x="20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63" y="69"/>
                      <a:pt x="68" y="63"/>
                      <a:pt x="68" y="56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8" y="13"/>
                      <a:pt x="63" y="8"/>
                      <a:pt x="56" y="8"/>
                    </a:cubicBezTo>
                    <a:lnTo>
                      <a:pt x="20" y="8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9" name="Freeform 28">
                <a:extLst>
                  <a:ext uri="{FF2B5EF4-FFF2-40B4-BE49-F238E27FC236}">
                    <a16:creationId xmlns:a16="http://schemas.microsoft.com/office/drawing/2014/main" id="{9AB9CBF0-AECA-F190-39B2-A7305E353A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3351" y="4284663"/>
                <a:ext cx="100013" cy="15240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7"/>
                  </a:cxn>
                  <a:cxn ang="0">
                    <a:pos x="6" y="17"/>
                  </a:cxn>
                  <a:cxn ang="0">
                    <a:pos x="11" y="7"/>
                  </a:cxn>
                  <a:cxn ang="0">
                    <a:pos x="6" y="0"/>
                  </a:cxn>
                  <a:cxn ang="0">
                    <a:pos x="3" y="3"/>
                  </a:cxn>
                  <a:cxn ang="0">
                    <a:pos x="2" y="6"/>
                  </a:cxn>
                  <a:cxn ang="0">
                    <a:pos x="2" y="10"/>
                  </a:cxn>
                  <a:cxn ang="0">
                    <a:pos x="3" y="14"/>
                  </a:cxn>
                  <a:cxn ang="0">
                    <a:pos x="1" y="10"/>
                  </a:cxn>
                  <a:cxn ang="0">
                    <a:pos x="1" y="6"/>
                  </a:cxn>
                  <a:cxn ang="0">
                    <a:pos x="2" y="3"/>
                  </a:cxn>
                  <a:cxn ang="0">
                    <a:pos x="6" y="1"/>
                  </a:cxn>
                  <a:cxn ang="0">
                    <a:pos x="3" y="3"/>
                  </a:cxn>
                </a:cxnLst>
                <a:rect l="0" t="0" r="r" b="b"/>
                <a:pathLst>
                  <a:path w="11" h="17">
                    <a:moveTo>
                      <a:pt x="6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7"/>
                      <a:pt x="6" y="17"/>
                    </a:cubicBezTo>
                    <a:cubicBezTo>
                      <a:pt x="9" y="17"/>
                      <a:pt x="11" y="11"/>
                      <a:pt x="11" y="7"/>
                    </a:cubicBezTo>
                    <a:cubicBezTo>
                      <a:pt x="11" y="3"/>
                      <a:pt x="9" y="0"/>
                      <a:pt x="6" y="0"/>
                    </a:cubicBezTo>
                    <a:close/>
                    <a:moveTo>
                      <a:pt x="3" y="3"/>
                    </a:moveTo>
                    <a:cubicBezTo>
                      <a:pt x="2" y="4"/>
                      <a:pt x="2" y="5"/>
                      <a:pt x="2" y="6"/>
                    </a:cubicBezTo>
                    <a:cubicBezTo>
                      <a:pt x="1" y="8"/>
                      <a:pt x="2" y="9"/>
                      <a:pt x="2" y="10"/>
                    </a:cubicBezTo>
                    <a:cubicBezTo>
                      <a:pt x="2" y="11"/>
                      <a:pt x="3" y="13"/>
                      <a:pt x="3" y="14"/>
                    </a:cubicBezTo>
                    <a:cubicBezTo>
                      <a:pt x="2" y="13"/>
                      <a:pt x="2" y="12"/>
                      <a:pt x="1" y="10"/>
                    </a:cubicBezTo>
                    <a:cubicBezTo>
                      <a:pt x="1" y="9"/>
                      <a:pt x="1" y="8"/>
                      <a:pt x="1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5" y="1"/>
                      <a:pt x="6" y="1"/>
                    </a:cubicBezTo>
                    <a:cubicBezTo>
                      <a:pt x="5" y="1"/>
                      <a:pt x="4" y="2"/>
                      <a:pt x="3" y="3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0" name="Freeform 29">
                <a:extLst>
                  <a:ext uri="{FF2B5EF4-FFF2-40B4-BE49-F238E27FC236}">
                    <a16:creationId xmlns:a16="http://schemas.microsoft.com/office/drawing/2014/main" id="{E5AE4D97-137F-A037-FC45-48C4946309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1438" y="4446588"/>
                <a:ext cx="223838" cy="115888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3" y="7"/>
                  </a:cxn>
                  <a:cxn ang="0">
                    <a:pos x="9" y="0"/>
                  </a:cxn>
                  <a:cxn ang="0">
                    <a:pos x="0" y="8"/>
                  </a:cxn>
                  <a:cxn ang="0">
                    <a:pos x="13" y="13"/>
                  </a:cxn>
                  <a:cxn ang="0">
                    <a:pos x="25" y="8"/>
                  </a:cxn>
                  <a:cxn ang="0">
                    <a:pos x="16" y="0"/>
                  </a:cxn>
                  <a:cxn ang="0">
                    <a:pos x="1" y="8"/>
                  </a:cxn>
                  <a:cxn ang="0">
                    <a:pos x="2" y="5"/>
                  </a:cxn>
                  <a:cxn ang="0">
                    <a:pos x="3" y="3"/>
                  </a:cxn>
                  <a:cxn ang="0">
                    <a:pos x="8" y="1"/>
                  </a:cxn>
                  <a:cxn ang="0">
                    <a:pos x="4" y="3"/>
                  </a:cxn>
                  <a:cxn ang="0">
                    <a:pos x="1" y="8"/>
                  </a:cxn>
                  <a:cxn ang="0">
                    <a:pos x="18" y="13"/>
                  </a:cxn>
                  <a:cxn ang="0">
                    <a:pos x="13" y="13"/>
                  </a:cxn>
                  <a:cxn ang="0">
                    <a:pos x="8" y="13"/>
                  </a:cxn>
                  <a:cxn ang="0">
                    <a:pos x="3" y="11"/>
                  </a:cxn>
                  <a:cxn ang="0">
                    <a:pos x="8" y="12"/>
                  </a:cxn>
                  <a:cxn ang="0">
                    <a:pos x="13" y="12"/>
                  </a:cxn>
                  <a:cxn ang="0">
                    <a:pos x="18" y="12"/>
                  </a:cxn>
                  <a:cxn ang="0">
                    <a:pos x="22" y="11"/>
                  </a:cxn>
                  <a:cxn ang="0">
                    <a:pos x="18" y="13"/>
                  </a:cxn>
                </a:cxnLst>
                <a:rect l="0" t="0" r="r" b="b"/>
                <a:pathLst>
                  <a:path w="25" h="13">
                    <a:moveTo>
                      <a:pt x="16" y="0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1"/>
                      <a:pt x="0" y="4"/>
                      <a:pt x="0" y="8"/>
                    </a:cubicBezTo>
                    <a:cubicBezTo>
                      <a:pt x="0" y="12"/>
                      <a:pt x="6" y="13"/>
                      <a:pt x="13" y="13"/>
                    </a:cubicBezTo>
                    <a:cubicBezTo>
                      <a:pt x="19" y="13"/>
                      <a:pt x="25" y="12"/>
                      <a:pt x="25" y="8"/>
                    </a:cubicBezTo>
                    <a:cubicBezTo>
                      <a:pt x="25" y="4"/>
                      <a:pt x="21" y="1"/>
                      <a:pt x="16" y="0"/>
                    </a:cubicBezTo>
                    <a:close/>
                    <a:moveTo>
                      <a:pt x="1" y="8"/>
                    </a:moveTo>
                    <a:cubicBezTo>
                      <a:pt x="1" y="7"/>
                      <a:pt x="1" y="6"/>
                      <a:pt x="2" y="5"/>
                    </a:cubicBezTo>
                    <a:cubicBezTo>
                      <a:pt x="2" y="4"/>
                      <a:pt x="3" y="4"/>
                      <a:pt x="3" y="3"/>
                    </a:cubicBezTo>
                    <a:cubicBezTo>
                      <a:pt x="5" y="2"/>
                      <a:pt x="7" y="1"/>
                      <a:pt x="8" y="1"/>
                    </a:cubicBezTo>
                    <a:cubicBezTo>
                      <a:pt x="7" y="2"/>
                      <a:pt x="5" y="2"/>
                      <a:pt x="4" y="3"/>
                    </a:cubicBezTo>
                    <a:cubicBezTo>
                      <a:pt x="2" y="4"/>
                      <a:pt x="1" y="6"/>
                      <a:pt x="1" y="8"/>
                    </a:cubicBezTo>
                    <a:close/>
                    <a:moveTo>
                      <a:pt x="18" y="13"/>
                    </a:moveTo>
                    <a:cubicBezTo>
                      <a:pt x="16" y="13"/>
                      <a:pt x="14" y="13"/>
                      <a:pt x="13" y="13"/>
                    </a:cubicBezTo>
                    <a:cubicBezTo>
                      <a:pt x="11" y="13"/>
                      <a:pt x="9" y="13"/>
                      <a:pt x="8" y="13"/>
                    </a:cubicBezTo>
                    <a:cubicBezTo>
                      <a:pt x="6" y="12"/>
                      <a:pt x="4" y="12"/>
                      <a:pt x="3" y="11"/>
                    </a:cubicBezTo>
                    <a:cubicBezTo>
                      <a:pt x="4" y="12"/>
                      <a:pt x="6" y="12"/>
                      <a:pt x="8" y="12"/>
                    </a:cubicBezTo>
                    <a:cubicBezTo>
                      <a:pt x="9" y="12"/>
                      <a:pt x="11" y="12"/>
                      <a:pt x="13" y="12"/>
                    </a:cubicBezTo>
                    <a:cubicBezTo>
                      <a:pt x="14" y="12"/>
                      <a:pt x="16" y="12"/>
                      <a:pt x="18" y="12"/>
                    </a:cubicBezTo>
                    <a:cubicBezTo>
                      <a:pt x="19" y="12"/>
                      <a:pt x="21" y="12"/>
                      <a:pt x="22" y="11"/>
                    </a:cubicBezTo>
                    <a:cubicBezTo>
                      <a:pt x="21" y="12"/>
                      <a:pt x="19" y="12"/>
                      <a:pt x="18" y="13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1" name="Freeform 30">
                <a:extLst>
                  <a:ext uri="{FF2B5EF4-FFF2-40B4-BE49-F238E27FC236}">
                    <a16:creationId xmlns:a16="http://schemas.microsoft.com/office/drawing/2014/main" id="{93D1B83C-75DF-6CC1-87AB-7DEE62F294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0338" y="4437063"/>
                <a:ext cx="46038" cy="6350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3" y="7"/>
                  </a:cxn>
                  <a:cxn ang="0">
                    <a:pos x="5" y="1"/>
                  </a:cxn>
                  <a:cxn ang="0">
                    <a:pos x="3" y="0"/>
                  </a:cxn>
                  <a:cxn ang="0">
                    <a:pos x="1" y="3"/>
                  </a:cxn>
                  <a:cxn ang="0">
                    <a:pos x="1" y="1"/>
                  </a:cxn>
                  <a:cxn ang="0">
                    <a:pos x="2" y="3"/>
                  </a:cxn>
                  <a:cxn ang="0">
                    <a:pos x="3" y="6"/>
                  </a:cxn>
                  <a:cxn ang="0">
                    <a:pos x="1" y="3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3" y="0"/>
                    </a:lnTo>
                    <a:close/>
                    <a:moveTo>
                      <a:pt x="1" y="3"/>
                    </a:moveTo>
                    <a:cubicBezTo>
                      <a:pt x="1" y="3"/>
                      <a:pt x="1" y="2"/>
                      <a:pt x="1" y="1"/>
                    </a:cubicBezTo>
                    <a:cubicBezTo>
                      <a:pt x="1" y="2"/>
                      <a:pt x="1" y="3"/>
                      <a:pt x="2" y="3"/>
                    </a:cubicBezTo>
                    <a:cubicBezTo>
                      <a:pt x="2" y="4"/>
                      <a:pt x="2" y="5"/>
                      <a:pt x="3" y="6"/>
                    </a:cubicBezTo>
                    <a:cubicBezTo>
                      <a:pt x="2" y="5"/>
                      <a:pt x="2" y="4"/>
                      <a:pt x="1" y="3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2" name="Freeform 31">
                <a:extLst>
                  <a:ext uri="{FF2B5EF4-FFF2-40B4-BE49-F238E27FC236}">
                    <a16:creationId xmlns:a16="http://schemas.microsoft.com/office/drawing/2014/main" id="{ACFA7C4D-D415-CE3A-6A47-60F0AB4E8D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00476" y="4230688"/>
                <a:ext cx="385763" cy="385763"/>
              </a:xfrm>
              <a:custGeom>
                <a:avLst/>
                <a:gdLst/>
                <a:ahLst/>
                <a:cxnLst>
                  <a:cxn ang="0">
                    <a:pos x="32" y="43"/>
                  </a:cxn>
                  <a:cxn ang="0">
                    <a:pos x="11" y="43"/>
                  </a:cxn>
                  <a:cxn ang="0">
                    <a:pos x="0" y="31"/>
                  </a:cxn>
                  <a:cxn ang="0">
                    <a:pos x="0" y="11"/>
                  </a:cxn>
                  <a:cxn ang="0">
                    <a:pos x="11" y="0"/>
                  </a:cxn>
                  <a:cxn ang="0">
                    <a:pos x="32" y="0"/>
                  </a:cxn>
                  <a:cxn ang="0">
                    <a:pos x="43" y="11"/>
                  </a:cxn>
                  <a:cxn ang="0">
                    <a:pos x="43" y="31"/>
                  </a:cxn>
                  <a:cxn ang="0">
                    <a:pos x="32" y="43"/>
                  </a:cxn>
                  <a:cxn ang="0">
                    <a:pos x="11" y="4"/>
                  </a:cxn>
                  <a:cxn ang="0">
                    <a:pos x="4" y="11"/>
                  </a:cxn>
                  <a:cxn ang="0">
                    <a:pos x="4" y="31"/>
                  </a:cxn>
                  <a:cxn ang="0">
                    <a:pos x="11" y="38"/>
                  </a:cxn>
                  <a:cxn ang="0">
                    <a:pos x="32" y="38"/>
                  </a:cxn>
                  <a:cxn ang="0">
                    <a:pos x="39" y="31"/>
                  </a:cxn>
                  <a:cxn ang="0">
                    <a:pos x="39" y="11"/>
                  </a:cxn>
                  <a:cxn ang="0">
                    <a:pos x="32" y="4"/>
                  </a:cxn>
                  <a:cxn ang="0">
                    <a:pos x="11" y="4"/>
                  </a:cxn>
                </a:cxnLst>
                <a:rect l="0" t="0" r="r" b="b"/>
                <a:pathLst>
                  <a:path w="43" h="43">
                    <a:moveTo>
                      <a:pt x="32" y="43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38"/>
                      <a:pt x="0" y="3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8" y="0"/>
                      <a:pt x="43" y="5"/>
                      <a:pt x="43" y="11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43" y="38"/>
                      <a:pt x="38" y="43"/>
                      <a:pt x="32" y="43"/>
                    </a:cubicBezTo>
                    <a:close/>
                    <a:moveTo>
                      <a:pt x="11" y="4"/>
                    </a:moveTo>
                    <a:cubicBezTo>
                      <a:pt x="8" y="4"/>
                      <a:pt x="4" y="7"/>
                      <a:pt x="4" y="1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5"/>
                      <a:pt x="8" y="38"/>
                      <a:pt x="1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5" y="38"/>
                      <a:pt x="39" y="35"/>
                      <a:pt x="39" y="3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7"/>
                      <a:pt x="35" y="4"/>
                      <a:pt x="32" y="4"/>
                    </a:cubicBezTo>
                    <a:lnTo>
                      <a:pt x="11" y="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3" name="Freeform 32">
                <a:extLst>
                  <a:ext uri="{FF2B5EF4-FFF2-40B4-BE49-F238E27FC236}">
                    <a16:creationId xmlns:a16="http://schemas.microsoft.com/office/drawing/2014/main" id="{D0102C20-9582-6BE8-F22D-CBB555DDEE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86026" y="4230688"/>
                <a:ext cx="127000" cy="169863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8"/>
                  </a:cxn>
                  <a:cxn ang="0">
                    <a:pos x="7" y="19"/>
                  </a:cxn>
                  <a:cxn ang="0">
                    <a:pos x="14" y="8"/>
                  </a:cxn>
                  <a:cxn ang="0">
                    <a:pos x="7" y="0"/>
                  </a:cxn>
                  <a:cxn ang="0">
                    <a:pos x="4" y="3"/>
                  </a:cxn>
                  <a:cxn ang="0">
                    <a:pos x="2" y="7"/>
                  </a:cxn>
                  <a:cxn ang="0">
                    <a:pos x="3" y="12"/>
                  </a:cxn>
                  <a:cxn ang="0">
                    <a:pos x="4" y="16"/>
                  </a:cxn>
                  <a:cxn ang="0">
                    <a:pos x="2" y="12"/>
                  </a:cxn>
                  <a:cxn ang="0">
                    <a:pos x="2" y="7"/>
                  </a:cxn>
                  <a:cxn ang="0">
                    <a:pos x="3" y="3"/>
                  </a:cxn>
                  <a:cxn ang="0">
                    <a:pos x="8" y="1"/>
                  </a:cxn>
                  <a:cxn ang="0">
                    <a:pos x="4" y="3"/>
                  </a:cxn>
                </a:cxnLst>
                <a:rect l="0" t="0" r="r" b="b"/>
                <a:pathLst>
                  <a:path w="14" h="19">
                    <a:moveTo>
                      <a:pt x="7" y="0"/>
                    </a:moveTo>
                    <a:cubicBezTo>
                      <a:pt x="3" y="0"/>
                      <a:pt x="0" y="3"/>
                      <a:pt x="0" y="8"/>
                    </a:cubicBezTo>
                    <a:cubicBezTo>
                      <a:pt x="0" y="12"/>
                      <a:pt x="3" y="19"/>
                      <a:pt x="7" y="19"/>
                    </a:cubicBezTo>
                    <a:cubicBezTo>
                      <a:pt x="11" y="19"/>
                      <a:pt x="14" y="12"/>
                      <a:pt x="14" y="8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4" y="3"/>
                    </a:moveTo>
                    <a:cubicBezTo>
                      <a:pt x="3" y="4"/>
                      <a:pt x="3" y="6"/>
                      <a:pt x="2" y="7"/>
                    </a:cubicBezTo>
                    <a:cubicBezTo>
                      <a:pt x="2" y="9"/>
                      <a:pt x="3" y="10"/>
                      <a:pt x="3" y="12"/>
                    </a:cubicBezTo>
                    <a:cubicBezTo>
                      <a:pt x="3" y="13"/>
                      <a:pt x="4" y="15"/>
                      <a:pt x="4" y="16"/>
                    </a:cubicBezTo>
                    <a:cubicBezTo>
                      <a:pt x="3" y="15"/>
                      <a:pt x="3" y="13"/>
                      <a:pt x="2" y="12"/>
                    </a:cubicBezTo>
                    <a:cubicBezTo>
                      <a:pt x="2" y="10"/>
                      <a:pt x="1" y="9"/>
                      <a:pt x="2" y="7"/>
                    </a:cubicBezTo>
                    <a:cubicBezTo>
                      <a:pt x="2" y="6"/>
                      <a:pt x="2" y="4"/>
                      <a:pt x="3" y="3"/>
                    </a:cubicBezTo>
                    <a:cubicBezTo>
                      <a:pt x="4" y="1"/>
                      <a:pt x="6" y="1"/>
                      <a:pt x="8" y="1"/>
                    </a:cubicBezTo>
                    <a:cubicBezTo>
                      <a:pt x="6" y="1"/>
                      <a:pt x="5" y="2"/>
                      <a:pt x="4" y="3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4" name="Freeform 33">
                <a:extLst>
                  <a:ext uri="{FF2B5EF4-FFF2-40B4-BE49-F238E27FC236}">
                    <a16:creationId xmlns:a16="http://schemas.microsoft.com/office/drawing/2014/main" id="{B7C2AC87-05AF-D58E-9DF2-581D1C63B69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4588" y="4419600"/>
                <a:ext cx="269875" cy="142875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15" y="8"/>
                  </a:cxn>
                  <a:cxn ang="0">
                    <a:pos x="11" y="0"/>
                  </a:cxn>
                  <a:cxn ang="0">
                    <a:pos x="0" y="10"/>
                  </a:cxn>
                  <a:cxn ang="0">
                    <a:pos x="15" y="16"/>
                  </a:cxn>
                  <a:cxn ang="0">
                    <a:pos x="30" y="10"/>
                  </a:cxn>
                  <a:cxn ang="0">
                    <a:pos x="20" y="0"/>
                  </a:cxn>
                  <a:cxn ang="0">
                    <a:pos x="1" y="10"/>
                  </a:cxn>
                  <a:cxn ang="0">
                    <a:pos x="2" y="7"/>
                  </a:cxn>
                  <a:cxn ang="0">
                    <a:pos x="4" y="4"/>
                  </a:cxn>
                  <a:cxn ang="0">
                    <a:pos x="10" y="1"/>
                  </a:cxn>
                  <a:cxn ang="0">
                    <a:pos x="5" y="4"/>
                  </a:cxn>
                  <a:cxn ang="0">
                    <a:pos x="1" y="10"/>
                  </a:cxn>
                  <a:cxn ang="0">
                    <a:pos x="22" y="15"/>
                  </a:cxn>
                  <a:cxn ang="0">
                    <a:pos x="15" y="16"/>
                  </a:cxn>
                  <a:cxn ang="0">
                    <a:pos x="9" y="16"/>
                  </a:cxn>
                  <a:cxn ang="0">
                    <a:pos x="4" y="14"/>
                  </a:cxn>
                  <a:cxn ang="0">
                    <a:pos x="9" y="15"/>
                  </a:cxn>
                  <a:cxn ang="0">
                    <a:pos x="15" y="15"/>
                  </a:cxn>
                  <a:cxn ang="0">
                    <a:pos x="21" y="15"/>
                  </a:cxn>
                  <a:cxn ang="0">
                    <a:pos x="27" y="13"/>
                  </a:cxn>
                  <a:cxn ang="0">
                    <a:pos x="22" y="15"/>
                  </a:cxn>
                </a:cxnLst>
                <a:rect l="0" t="0" r="r" b="b"/>
                <a:pathLst>
                  <a:path w="30" h="16">
                    <a:moveTo>
                      <a:pt x="20" y="0"/>
                    </a:moveTo>
                    <a:cubicBezTo>
                      <a:pt x="15" y="8"/>
                      <a:pt x="15" y="8"/>
                      <a:pt x="15" y="8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2"/>
                      <a:pt x="0" y="5"/>
                      <a:pt x="0" y="10"/>
                    </a:cubicBezTo>
                    <a:cubicBezTo>
                      <a:pt x="0" y="15"/>
                      <a:pt x="7" y="16"/>
                      <a:pt x="15" y="16"/>
                    </a:cubicBezTo>
                    <a:cubicBezTo>
                      <a:pt x="23" y="16"/>
                      <a:pt x="30" y="15"/>
                      <a:pt x="30" y="10"/>
                    </a:cubicBezTo>
                    <a:cubicBezTo>
                      <a:pt x="30" y="5"/>
                      <a:pt x="26" y="2"/>
                      <a:pt x="20" y="0"/>
                    </a:cubicBezTo>
                    <a:close/>
                    <a:moveTo>
                      <a:pt x="1" y="10"/>
                    </a:moveTo>
                    <a:cubicBezTo>
                      <a:pt x="1" y="9"/>
                      <a:pt x="1" y="8"/>
                      <a:pt x="2" y="7"/>
                    </a:cubicBezTo>
                    <a:cubicBezTo>
                      <a:pt x="3" y="6"/>
                      <a:pt x="3" y="5"/>
                      <a:pt x="4" y="4"/>
                    </a:cubicBezTo>
                    <a:cubicBezTo>
                      <a:pt x="6" y="3"/>
                      <a:pt x="8" y="2"/>
                      <a:pt x="10" y="1"/>
                    </a:cubicBezTo>
                    <a:cubicBezTo>
                      <a:pt x="8" y="2"/>
                      <a:pt x="6" y="3"/>
                      <a:pt x="5" y="4"/>
                    </a:cubicBezTo>
                    <a:cubicBezTo>
                      <a:pt x="3" y="6"/>
                      <a:pt x="1" y="8"/>
                      <a:pt x="1" y="10"/>
                    </a:cubicBezTo>
                    <a:close/>
                    <a:moveTo>
                      <a:pt x="22" y="15"/>
                    </a:moveTo>
                    <a:cubicBezTo>
                      <a:pt x="20" y="16"/>
                      <a:pt x="17" y="16"/>
                      <a:pt x="15" y="16"/>
                    </a:cubicBezTo>
                    <a:cubicBezTo>
                      <a:pt x="13" y="16"/>
                      <a:pt x="11" y="16"/>
                      <a:pt x="9" y="16"/>
                    </a:cubicBezTo>
                    <a:cubicBezTo>
                      <a:pt x="7" y="15"/>
                      <a:pt x="5" y="15"/>
                      <a:pt x="4" y="14"/>
                    </a:cubicBezTo>
                    <a:cubicBezTo>
                      <a:pt x="5" y="14"/>
                      <a:pt x="7" y="15"/>
                      <a:pt x="9" y="15"/>
                    </a:cubicBezTo>
                    <a:cubicBezTo>
                      <a:pt x="11" y="15"/>
                      <a:pt x="13" y="15"/>
                      <a:pt x="15" y="15"/>
                    </a:cubicBezTo>
                    <a:cubicBezTo>
                      <a:pt x="17" y="15"/>
                      <a:pt x="19" y="15"/>
                      <a:pt x="21" y="15"/>
                    </a:cubicBezTo>
                    <a:cubicBezTo>
                      <a:pt x="23" y="15"/>
                      <a:pt x="25" y="14"/>
                      <a:pt x="27" y="13"/>
                    </a:cubicBezTo>
                    <a:cubicBezTo>
                      <a:pt x="26" y="15"/>
                      <a:pt x="24" y="15"/>
                      <a:pt x="22" y="15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5" name="Freeform 34">
                <a:extLst>
                  <a:ext uri="{FF2B5EF4-FFF2-40B4-BE49-F238E27FC236}">
                    <a16:creationId xmlns:a16="http://schemas.microsoft.com/office/drawing/2014/main" id="{76685B8F-BE4E-3487-8846-8D7115DAFCB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22538" y="4410075"/>
                <a:ext cx="53975" cy="714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3" y="8"/>
                  </a:cxn>
                  <a:cxn ang="0">
                    <a:pos x="6" y="1"/>
                  </a:cxn>
                  <a:cxn ang="0">
                    <a:pos x="3" y="0"/>
                  </a:cxn>
                  <a:cxn ang="0">
                    <a:pos x="2" y="4"/>
                  </a:cxn>
                  <a:cxn ang="0">
                    <a:pos x="1" y="1"/>
                  </a:cxn>
                  <a:cxn ang="0">
                    <a:pos x="2" y="4"/>
                  </a:cxn>
                  <a:cxn ang="0">
                    <a:pos x="3" y="7"/>
                  </a:cxn>
                  <a:cxn ang="0">
                    <a:pos x="2" y="4"/>
                  </a:cxn>
                </a:cxnLst>
                <a:rect l="0" t="0" r="r" b="b"/>
                <a:pathLst>
                  <a:path w="6" h="8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3" y="0"/>
                    </a:lnTo>
                    <a:close/>
                    <a:moveTo>
                      <a:pt x="2" y="4"/>
                    </a:moveTo>
                    <a:cubicBezTo>
                      <a:pt x="1" y="3"/>
                      <a:pt x="1" y="2"/>
                      <a:pt x="1" y="1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3" y="5"/>
                      <a:pt x="3" y="6"/>
                      <a:pt x="3" y="7"/>
                    </a:cubicBezTo>
                    <a:cubicBezTo>
                      <a:pt x="3" y="6"/>
                      <a:pt x="2" y="5"/>
                      <a:pt x="2" y="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6" name="Freeform 35">
                <a:extLst>
                  <a:ext uri="{FF2B5EF4-FFF2-40B4-BE49-F238E27FC236}">
                    <a16:creationId xmlns:a16="http://schemas.microsoft.com/office/drawing/2014/main" id="{E9129F17-3631-308E-D6A5-124E6D7644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16163" y="4157663"/>
                <a:ext cx="466725" cy="468313"/>
              </a:xfrm>
              <a:custGeom>
                <a:avLst/>
                <a:gdLst/>
                <a:ahLst/>
                <a:cxnLst>
                  <a:cxn ang="0">
                    <a:pos x="38" y="52"/>
                  </a:cxn>
                  <a:cxn ang="0">
                    <a:pos x="14" y="52"/>
                  </a:cxn>
                  <a:cxn ang="0">
                    <a:pos x="0" y="38"/>
                  </a:cxn>
                  <a:cxn ang="0">
                    <a:pos x="0" y="14"/>
                  </a:cxn>
                  <a:cxn ang="0">
                    <a:pos x="14" y="0"/>
                  </a:cxn>
                  <a:cxn ang="0">
                    <a:pos x="38" y="0"/>
                  </a:cxn>
                  <a:cxn ang="0">
                    <a:pos x="52" y="14"/>
                  </a:cxn>
                  <a:cxn ang="0">
                    <a:pos x="52" y="38"/>
                  </a:cxn>
                  <a:cxn ang="0">
                    <a:pos x="38" y="52"/>
                  </a:cxn>
                  <a:cxn ang="0">
                    <a:pos x="14" y="6"/>
                  </a:cxn>
                  <a:cxn ang="0">
                    <a:pos x="6" y="14"/>
                  </a:cxn>
                  <a:cxn ang="0">
                    <a:pos x="6" y="38"/>
                  </a:cxn>
                  <a:cxn ang="0">
                    <a:pos x="14" y="47"/>
                  </a:cxn>
                  <a:cxn ang="0">
                    <a:pos x="38" y="47"/>
                  </a:cxn>
                  <a:cxn ang="0">
                    <a:pos x="47" y="38"/>
                  </a:cxn>
                  <a:cxn ang="0">
                    <a:pos x="47" y="14"/>
                  </a:cxn>
                  <a:cxn ang="0">
                    <a:pos x="38" y="6"/>
                  </a:cxn>
                  <a:cxn ang="0">
                    <a:pos x="14" y="6"/>
                  </a:cxn>
                </a:cxnLst>
                <a:rect l="0" t="0" r="r" b="b"/>
                <a:pathLst>
                  <a:path w="52" h="52">
                    <a:moveTo>
                      <a:pt x="38" y="52"/>
                    </a:moveTo>
                    <a:cubicBezTo>
                      <a:pt x="14" y="52"/>
                      <a:pt x="14" y="52"/>
                      <a:pt x="14" y="52"/>
                    </a:cubicBezTo>
                    <a:cubicBezTo>
                      <a:pt x="7" y="52"/>
                      <a:pt x="0" y="46"/>
                      <a:pt x="0" y="3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0"/>
                      <a:pt x="52" y="6"/>
                      <a:pt x="52" y="14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46"/>
                      <a:pt x="46" y="52"/>
                      <a:pt x="38" y="52"/>
                    </a:cubicBezTo>
                    <a:close/>
                    <a:moveTo>
                      <a:pt x="14" y="6"/>
                    </a:moveTo>
                    <a:cubicBezTo>
                      <a:pt x="9" y="6"/>
                      <a:pt x="6" y="9"/>
                      <a:pt x="6" y="14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43"/>
                      <a:pt x="9" y="47"/>
                      <a:pt x="14" y="47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43" y="47"/>
                      <a:pt x="47" y="43"/>
                      <a:pt x="47" y="38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9"/>
                      <a:pt x="43" y="6"/>
                      <a:pt x="38" y="6"/>
                    </a:cubicBezTo>
                    <a:lnTo>
                      <a:pt x="14" y="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7" name="Freeform 36">
                <a:extLst>
                  <a:ext uri="{FF2B5EF4-FFF2-40B4-BE49-F238E27FC236}">
                    <a16:creationId xmlns:a16="http://schemas.microsoft.com/office/drawing/2014/main" id="{600D2B7B-B24C-2CC4-ED5B-0BA164C81D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78088" y="5418138"/>
                <a:ext cx="142875" cy="21590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10"/>
                  </a:cxn>
                  <a:cxn ang="0">
                    <a:pos x="8" y="24"/>
                  </a:cxn>
                  <a:cxn ang="0">
                    <a:pos x="16" y="1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2" y="9"/>
                  </a:cxn>
                  <a:cxn ang="0">
                    <a:pos x="3" y="14"/>
                  </a:cxn>
                  <a:cxn ang="0">
                    <a:pos x="5" y="20"/>
                  </a:cxn>
                  <a:cxn ang="0">
                    <a:pos x="2" y="15"/>
                  </a:cxn>
                  <a:cxn ang="0">
                    <a:pos x="1" y="9"/>
                  </a:cxn>
                  <a:cxn ang="0">
                    <a:pos x="4" y="3"/>
                  </a:cxn>
                  <a:cxn ang="0">
                    <a:pos x="9" y="1"/>
                  </a:cxn>
                  <a:cxn ang="0">
                    <a:pos x="4" y="4"/>
                  </a:cxn>
                </a:cxnLst>
                <a:rect l="0" t="0" r="r" b="b"/>
                <a:pathLst>
                  <a:path w="16" h="24">
                    <a:moveTo>
                      <a:pt x="8" y="0"/>
                    </a:move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24"/>
                      <a:pt x="8" y="24"/>
                    </a:cubicBezTo>
                    <a:cubicBezTo>
                      <a:pt x="13" y="24"/>
                      <a:pt x="16" y="15"/>
                      <a:pt x="16" y="10"/>
                    </a:cubicBezTo>
                    <a:cubicBezTo>
                      <a:pt x="16" y="4"/>
                      <a:pt x="13" y="0"/>
                      <a:pt x="8" y="0"/>
                    </a:cubicBezTo>
                    <a:close/>
                    <a:moveTo>
                      <a:pt x="4" y="4"/>
                    </a:moveTo>
                    <a:cubicBezTo>
                      <a:pt x="3" y="5"/>
                      <a:pt x="3" y="7"/>
                      <a:pt x="2" y="9"/>
                    </a:cubicBezTo>
                    <a:cubicBezTo>
                      <a:pt x="2" y="11"/>
                      <a:pt x="3" y="13"/>
                      <a:pt x="3" y="14"/>
                    </a:cubicBezTo>
                    <a:cubicBezTo>
                      <a:pt x="3" y="16"/>
                      <a:pt x="4" y="18"/>
                      <a:pt x="5" y="20"/>
                    </a:cubicBezTo>
                    <a:cubicBezTo>
                      <a:pt x="4" y="18"/>
                      <a:pt x="3" y="17"/>
                      <a:pt x="2" y="15"/>
                    </a:cubicBezTo>
                    <a:cubicBezTo>
                      <a:pt x="2" y="13"/>
                      <a:pt x="1" y="11"/>
                      <a:pt x="1" y="9"/>
                    </a:cubicBezTo>
                    <a:cubicBezTo>
                      <a:pt x="2" y="7"/>
                      <a:pt x="2" y="5"/>
                      <a:pt x="4" y="3"/>
                    </a:cubicBezTo>
                    <a:cubicBezTo>
                      <a:pt x="5" y="2"/>
                      <a:pt x="7" y="1"/>
                      <a:pt x="9" y="1"/>
                    </a:cubicBezTo>
                    <a:cubicBezTo>
                      <a:pt x="7" y="1"/>
                      <a:pt x="5" y="2"/>
                      <a:pt x="4" y="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8" name="Freeform 37">
                <a:extLst>
                  <a:ext uri="{FF2B5EF4-FFF2-40B4-BE49-F238E27FC236}">
                    <a16:creationId xmlns:a16="http://schemas.microsoft.com/office/drawing/2014/main" id="{DE359B65-BB11-5A85-0BA9-94CF469C58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87601" y="5651500"/>
                <a:ext cx="323850" cy="17938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18" y="10"/>
                  </a:cxn>
                  <a:cxn ang="0">
                    <a:pos x="13" y="0"/>
                  </a:cxn>
                  <a:cxn ang="0">
                    <a:pos x="0" y="12"/>
                  </a:cxn>
                  <a:cxn ang="0">
                    <a:pos x="18" y="20"/>
                  </a:cxn>
                  <a:cxn ang="0">
                    <a:pos x="36" y="12"/>
                  </a:cxn>
                  <a:cxn ang="0">
                    <a:pos x="24" y="0"/>
                  </a:cxn>
                  <a:cxn ang="0">
                    <a:pos x="1" y="12"/>
                  </a:cxn>
                  <a:cxn ang="0">
                    <a:pos x="2" y="8"/>
                  </a:cxn>
                  <a:cxn ang="0">
                    <a:pos x="5" y="5"/>
                  </a:cxn>
                  <a:cxn ang="0">
                    <a:pos x="12" y="1"/>
                  </a:cxn>
                  <a:cxn ang="0">
                    <a:pos x="5" y="5"/>
                  </a:cxn>
                  <a:cxn ang="0">
                    <a:pos x="1" y="12"/>
                  </a:cxn>
                  <a:cxn ang="0">
                    <a:pos x="26" y="18"/>
                  </a:cxn>
                  <a:cxn ang="0">
                    <a:pos x="18" y="19"/>
                  </a:cxn>
                  <a:cxn ang="0">
                    <a:pos x="11" y="19"/>
                  </a:cxn>
                  <a:cxn ang="0">
                    <a:pos x="4" y="16"/>
                  </a:cxn>
                  <a:cxn ang="0">
                    <a:pos x="11" y="18"/>
                  </a:cxn>
                  <a:cxn ang="0">
                    <a:pos x="18" y="18"/>
                  </a:cxn>
                  <a:cxn ang="0">
                    <a:pos x="26" y="18"/>
                  </a:cxn>
                  <a:cxn ang="0">
                    <a:pos x="33" y="16"/>
                  </a:cxn>
                  <a:cxn ang="0">
                    <a:pos x="26" y="18"/>
                  </a:cxn>
                </a:cxnLst>
                <a:rect l="0" t="0" r="r" b="b"/>
                <a:pathLst>
                  <a:path w="36" h="20">
                    <a:moveTo>
                      <a:pt x="24" y="0"/>
                    </a:moveTo>
                    <a:cubicBezTo>
                      <a:pt x="18" y="10"/>
                      <a:pt x="18" y="10"/>
                      <a:pt x="18" y="1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5" y="2"/>
                      <a:pt x="0" y="6"/>
                      <a:pt x="0" y="12"/>
                    </a:cubicBezTo>
                    <a:cubicBezTo>
                      <a:pt x="0" y="18"/>
                      <a:pt x="8" y="20"/>
                      <a:pt x="18" y="20"/>
                    </a:cubicBezTo>
                    <a:cubicBezTo>
                      <a:pt x="28" y="20"/>
                      <a:pt x="36" y="18"/>
                      <a:pt x="36" y="12"/>
                    </a:cubicBezTo>
                    <a:cubicBezTo>
                      <a:pt x="36" y="6"/>
                      <a:pt x="31" y="2"/>
                      <a:pt x="24" y="0"/>
                    </a:cubicBezTo>
                    <a:close/>
                    <a:moveTo>
                      <a:pt x="1" y="12"/>
                    </a:moveTo>
                    <a:cubicBezTo>
                      <a:pt x="1" y="10"/>
                      <a:pt x="2" y="9"/>
                      <a:pt x="2" y="8"/>
                    </a:cubicBezTo>
                    <a:cubicBezTo>
                      <a:pt x="3" y="6"/>
                      <a:pt x="4" y="5"/>
                      <a:pt x="5" y="5"/>
                    </a:cubicBezTo>
                    <a:cubicBezTo>
                      <a:pt x="7" y="3"/>
                      <a:pt x="10" y="2"/>
                      <a:pt x="12" y="1"/>
                    </a:cubicBezTo>
                    <a:cubicBezTo>
                      <a:pt x="10" y="2"/>
                      <a:pt x="7" y="3"/>
                      <a:pt x="5" y="5"/>
                    </a:cubicBezTo>
                    <a:cubicBezTo>
                      <a:pt x="3" y="7"/>
                      <a:pt x="1" y="9"/>
                      <a:pt x="1" y="12"/>
                    </a:cubicBezTo>
                    <a:close/>
                    <a:moveTo>
                      <a:pt x="26" y="18"/>
                    </a:moveTo>
                    <a:cubicBezTo>
                      <a:pt x="23" y="19"/>
                      <a:pt x="21" y="19"/>
                      <a:pt x="18" y="19"/>
                    </a:cubicBezTo>
                    <a:cubicBezTo>
                      <a:pt x="16" y="19"/>
                      <a:pt x="14" y="19"/>
                      <a:pt x="11" y="19"/>
                    </a:cubicBezTo>
                    <a:cubicBezTo>
                      <a:pt x="9" y="18"/>
                      <a:pt x="6" y="18"/>
                      <a:pt x="4" y="16"/>
                    </a:cubicBezTo>
                    <a:cubicBezTo>
                      <a:pt x="6" y="17"/>
                      <a:pt x="9" y="18"/>
                      <a:pt x="11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8"/>
                      <a:pt x="23" y="18"/>
                      <a:pt x="26" y="18"/>
                    </a:cubicBezTo>
                    <a:cubicBezTo>
                      <a:pt x="28" y="17"/>
                      <a:pt x="31" y="17"/>
                      <a:pt x="33" y="16"/>
                    </a:cubicBezTo>
                    <a:cubicBezTo>
                      <a:pt x="31" y="17"/>
                      <a:pt x="28" y="18"/>
                      <a:pt x="26" y="18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29" name="Freeform 38">
                <a:extLst>
                  <a:ext uri="{FF2B5EF4-FFF2-40B4-BE49-F238E27FC236}">
                    <a16:creationId xmlns:a16="http://schemas.microsoft.com/office/drawing/2014/main" id="{0D5BCCC3-832E-5CA4-A339-EC59F4D3D0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3013" y="5641975"/>
                <a:ext cx="73025" cy="80963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1"/>
                  </a:cxn>
                  <a:cxn ang="0">
                    <a:pos x="4" y="9"/>
                  </a:cxn>
                  <a:cxn ang="0">
                    <a:pos x="8" y="1"/>
                  </a:cxn>
                  <a:cxn ang="0">
                    <a:pos x="4" y="0"/>
                  </a:cxn>
                  <a:cxn ang="0">
                    <a:pos x="2" y="5"/>
                  </a:cxn>
                  <a:cxn ang="0">
                    <a:pos x="1" y="1"/>
                  </a:cxn>
                  <a:cxn ang="0">
                    <a:pos x="3" y="4"/>
                  </a:cxn>
                  <a:cxn ang="0">
                    <a:pos x="4" y="8"/>
                  </a:cxn>
                  <a:cxn ang="0">
                    <a:pos x="2" y="5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4" y="0"/>
                    </a:lnTo>
                    <a:close/>
                    <a:moveTo>
                      <a:pt x="2" y="5"/>
                    </a:moveTo>
                    <a:cubicBezTo>
                      <a:pt x="2" y="3"/>
                      <a:pt x="2" y="2"/>
                      <a:pt x="1" y="1"/>
                    </a:cubicBezTo>
                    <a:cubicBezTo>
                      <a:pt x="2" y="2"/>
                      <a:pt x="2" y="3"/>
                      <a:pt x="3" y="4"/>
                    </a:cubicBezTo>
                    <a:cubicBezTo>
                      <a:pt x="3" y="6"/>
                      <a:pt x="4" y="7"/>
                      <a:pt x="4" y="8"/>
                    </a:cubicBezTo>
                    <a:cubicBezTo>
                      <a:pt x="4" y="7"/>
                      <a:pt x="3" y="6"/>
                      <a:pt x="2" y="5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0" name="Freeform 39">
                <a:extLst>
                  <a:ext uri="{FF2B5EF4-FFF2-40B4-BE49-F238E27FC236}">
                    <a16:creationId xmlns:a16="http://schemas.microsoft.com/office/drawing/2014/main" id="{34787038-0D14-150D-1E77-99C5345B24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0126" y="5337175"/>
                <a:ext cx="558800" cy="557213"/>
              </a:xfrm>
              <a:custGeom>
                <a:avLst/>
                <a:gdLst/>
                <a:ahLst/>
                <a:cxnLst>
                  <a:cxn ang="0">
                    <a:pos x="46" y="62"/>
                  </a:cxn>
                  <a:cxn ang="0">
                    <a:pos x="16" y="62"/>
                  </a:cxn>
                  <a:cxn ang="0">
                    <a:pos x="0" y="46"/>
                  </a:cxn>
                  <a:cxn ang="0">
                    <a:pos x="0" y="16"/>
                  </a:cxn>
                  <a:cxn ang="0">
                    <a:pos x="16" y="0"/>
                  </a:cxn>
                  <a:cxn ang="0">
                    <a:pos x="46" y="0"/>
                  </a:cxn>
                  <a:cxn ang="0">
                    <a:pos x="62" y="16"/>
                  </a:cxn>
                  <a:cxn ang="0">
                    <a:pos x="62" y="46"/>
                  </a:cxn>
                  <a:cxn ang="0">
                    <a:pos x="46" y="62"/>
                  </a:cxn>
                  <a:cxn ang="0">
                    <a:pos x="16" y="6"/>
                  </a:cxn>
                  <a:cxn ang="0">
                    <a:pos x="6" y="16"/>
                  </a:cxn>
                  <a:cxn ang="0">
                    <a:pos x="6" y="46"/>
                  </a:cxn>
                  <a:cxn ang="0">
                    <a:pos x="16" y="56"/>
                  </a:cxn>
                  <a:cxn ang="0">
                    <a:pos x="46" y="56"/>
                  </a:cxn>
                  <a:cxn ang="0">
                    <a:pos x="56" y="46"/>
                  </a:cxn>
                  <a:cxn ang="0">
                    <a:pos x="56" y="16"/>
                  </a:cxn>
                  <a:cxn ang="0">
                    <a:pos x="46" y="6"/>
                  </a:cxn>
                  <a:cxn ang="0">
                    <a:pos x="16" y="6"/>
                  </a:cxn>
                </a:cxnLst>
                <a:rect l="0" t="0" r="r" b="b"/>
                <a:pathLst>
                  <a:path w="62" h="62">
                    <a:moveTo>
                      <a:pt x="46" y="62"/>
                    </a:moveTo>
                    <a:cubicBezTo>
                      <a:pt x="16" y="62"/>
                      <a:pt x="16" y="62"/>
                      <a:pt x="16" y="62"/>
                    </a:cubicBezTo>
                    <a:cubicBezTo>
                      <a:pt x="7" y="62"/>
                      <a:pt x="0" y="55"/>
                      <a:pt x="0" y="4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5" y="0"/>
                      <a:pt x="62" y="7"/>
                      <a:pt x="62" y="1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5"/>
                      <a:pt x="55" y="62"/>
                      <a:pt x="46" y="62"/>
                    </a:cubicBezTo>
                    <a:close/>
                    <a:moveTo>
                      <a:pt x="16" y="6"/>
                    </a:moveTo>
                    <a:cubicBezTo>
                      <a:pt x="11" y="6"/>
                      <a:pt x="6" y="11"/>
                      <a:pt x="6" y="1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52"/>
                      <a:pt x="11" y="56"/>
                      <a:pt x="1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52" y="56"/>
                      <a:pt x="56" y="52"/>
                      <a:pt x="56" y="4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1"/>
                      <a:pt x="52" y="6"/>
                      <a:pt x="46" y="6"/>
                    </a:cubicBezTo>
                    <a:lnTo>
                      <a:pt x="16" y="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1" name="Freeform 40">
                <a:extLst>
                  <a:ext uri="{FF2B5EF4-FFF2-40B4-BE49-F238E27FC236}">
                    <a16:creationId xmlns:a16="http://schemas.microsoft.com/office/drawing/2014/main" id="{BD17299B-D8B2-1D28-6A39-6E1FBE63E15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1438" y="5472113"/>
                <a:ext cx="115888" cy="16986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8"/>
                  </a:cxn>
                  <a:cxn ang="0">
                    <a:pos x="6" y="19"/>
                  </a:cxn>
                  <a:cxn ang="0">
                    <a:pos x="13" y="8"/>
                  </a:cxn>
                  <a:cxn ang="0">
                    <a:pos x="6" y="0"/>
                  </a:cxn>
                  <a:cxn ang="0">
                    <a:pos x="3" y="3"/>
                  </a:cxn>
                  <a:cxn ang="0">
                    <a:pos x="2" y="7"/>
                  </a:cxn>
                  <a:cxn ang="0">
                    <a:pos x="2" y="12"/>
                  </a:cxn>
                  <a:cxn ang="0">
                    <a:pos x="4" y="16"/>
                  </a:cxn>
                  <a:cxn ang="0">
                    <a:pos x="2" y="12"/>
                  </a:cxn>
                  <a:cxn ang="0">
                    <a:pos x="1" y="7"/>
                  </a:cxn>
                  <a:cxn ang="0">
                    <a:pos x="3" y="3"/>
                  </a:cxn>
                  <a:cxn ang="0">
                    <a:pos x="7" y="1"/>
                  </a:cxn>
                  <a:cxn ang="0">
                    <a:pos x="3" y="3"/>
                  </a:cxn>
                </a:cxnLst>
                <a:rect l="0" t="0" r="r" b="b"/>
                <a:pathLst>
                  <a:path w="13" h="19">
                    <a:moveTo>
                      <a:pt x="6" y="0"/>
                    </a:move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9"/>
                      <a:pt x="6" y="19"/>
                    </a:cubicBezTo>
                    <a:cubicBezTo>
                      <a:pt x="10" y="19"/>
                      <a:pt x="13" y="12"/>
                      <a:pt x="13" y="8"/>
                    </a:cubicBezTo>
                    <a:cubicBezTo>
                      <a:pt x="13" y="4"/>
                      <a:pt x="10" y="0"/>
                      <a:pt x="6" y="0"/>
                    </a:cubicBezTo>
                    <a:close/>
                    <a:moveTo>
                      <a:pt x="3" y="3"/>
                    </a:moveTo>
                    <a:cubicBezTo>
                      <a:pt x="2" y="5"/>
                      <a:pt x="2" y="6"/>
                      <a:pt x="2" y="7"/>
                    </a:cubicBezTo>
                    <a:cubicBezTo>
                      <a:pt x="2" y="9"/>
                      <a:pt x="2" y="10"/>
                      <a:pt x="2" y="12"/>
                    </a:cubicBezTo>
                    <a:cubicBezTo>
                      <a:pt x="3" y="13"/>
                      <a:pt x="3" y="14"/>
                      <a:pt x="4" y="16"/>
                    </a:cubicBezTo>
                    <a:cubicBezTo>
                      <a:pt x="3" y="14"/>
                      <a:pt x="2" y="13"/>
                      <a:pt x="2" y="12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6"/>
                      <a:pt x="2" y="4"/>
                      <a:pt x="3" y="3"/>
                    </a:cubicBezTo>
                    <a:cubicBezTo>
                      <a:pt x="4" y="2"/>
                      <a:pt x="5" y="1"/>
                      <a:pt x="7" y="1"/>
                    </a:cubicBezTo>
                    <a:cubicBezTo>
                      <a:pt x="5" y="2"/>
                      <a:pt x="4" y="2"/>
                      <a:pt x="3" y="3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2" name="Freeform 41">
                <a:extLst>
                  <a:ext uri="{FF2B5EF4-FFF2-40B4-BE49-F238E27FC236}">
                    <a16:creationId xmlns:a16="http://schemas.microsoft.com/office/drawing/2014/main" id="{1731CFF8-392A-E0A0-CDCF-24A79F2700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7938" y="5651500"/>
                <a:ext cx="242888" cy="134938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3" y="8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13" y="15"/>
                  </a:cxn>
                  <a:cxn ang="0">
                    <a:pos x="27" y="9"/>
                  </a:cxn>
                  <a:cxn ang="0">
                    <a:pos x="18" y="0"/>
                  </a:cxn>
                  <a:cxn ang="0">
                    <a:pos x="0" y="9"/>
                  </a:cxn>
                  <a:cxn ang="0">
                    <a:pos x="1" y="6"/>
                  </a:cxn>
                  <a:cxn ang="0">
                    <a:pos x="3" y="4"/>
                  </a:cxn>
                  <a:cxn ang="0">
                    <a:pos x="9" y="1"/>
                  </a:cxn>
                  <a:cxn ang="0">
                    <a:pos x="3" y="4"/>
                  </a:cxn>
                  <a:cxn ang="0">
                    <a:pos x="0" y="9"/>
                  </a:cxn>
                  <a:cxn ang="0">
                    <a:pos x="19" y="14"/>
                  </a:cxn>
                  <a:cxn ang="0">
                    <a:pos x="14" y="15"/>
                  </a:cxn>
                  <a:cxn ang="0">
                    <a:pos x="8" y="14"/>
                  </a:cxn>
                  <a:cxn ang="0">
                    <a:pos x="2" y="13"/>
                  </a:cxn>
                  <a:cxn ang="0">
                    <a:pos x="8" y="14"/>
                  </a:cxn>
                  <a:cxn ang="0">
                    <a:pos x="14" y="14"/>
                  </a:cxn>
                  <a:cxn ang="0">
                    <a:pos x="19" y="14"/>
                  </a:cxn>
                  <a:cxn ang="0">
                    <a:pos x="24" y="12"/>
                  </a:cxn>
                  <a:cxn ang="0">
                    <a:pos x="19" y="14"/>
                  </a:cxn>
                </a:cxnLst>
                <a:rect l="0" t="0" r="r" b="b"/>
                <a:pathLst>
                  <a:path w="27" h="15">
                    <a:moveTo>
                      <a:pt x="18" y="0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2"/>
                      <a:pt x="0" y="5"/>
                      <a:pt x="0" y="9"/>
                    </a:cubicBezTo>
                    <a:cubicBezTo>
                      <a:pt x="0" y="14"/>
                      <a:pt x="6" y="15"/>
                      <a:pt x="13" y="15"/>
                    </a:cubicBezTo>
                    <a:cubicBezTo>
                      <a:pt x="21" y="15"/>
                      <a:pt x="27" y="14"/>
                      <a:pt x="27" y="9"/>
                    </a:cubicBezTo>
                    <a:cubicBezTo>
                      <a:pt x="27" y="5"/>
                      <a:pt x="23" y="2"/>
                      <a:pt x="18" y="0"/>
                    </a:cubicBezTo>
                    <a:close/>
                    <a:moveTo>
                      <a:pt x="0" y="9"/>
                    </a:moveTo>
                    <a:cubicBezTo>
                      <a:pt x="0" y="8"/>
                      <a:pt x="1" y="7"/>
                      <a:pt x="1" y="6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5" y="3"/>
                      <a:pt x="7" y="2"/>
                      <a:pt x="9" y="1"/>
                    </a:cubicBezTo>
                    <a:cubicBezTo>
                      <a:pt x="7" y="2"/>
                      <a:pt x="5" y="3"/>
                      <a:pt x="3" y="4"/>
                    </a:cubicBezTo>
                    <a:cubicBezTo>
                      <a:pt x="2" y="5"/>
                      <a:pt x="1" y="7"/>
                      <a:pt x="0" y="9"/>
                    </a:cubicBezTo>
                    <a:close/>
                    <a:moveTo>
                      <a:pt x="19" y="14"/>
                    </a:moveTo>
                    <a:cubicBezTo>
                      <a:pt x="17" y="15"/>
                      <a:pt x="15" y="15"/>
                      <a:pt x="14" y="15"/>
                    </a:cubicBezTo>
                    <a:cubicBezTo>
                      <a:pt x="12" y="15"/>
                      <a:pt x="10" y="15"/>
                      <a:pt x="8" y="14"/>
                    </a:cubicBezTo>
                    <a:cubicBezTo>
                      <a:pt x="6" y="14"/>
                      <a:pt x="4" y="14"/>
                      <a:pt x="2" y="13"/>
                    </a:cubicBezTo>
                    <a:cubicBezTo>
                      <a:pt x="4" y="13"/>
                      <a:pt x="6" y="14"/>
                      <a:pt x="8" y="14"/>
                    </a:cubicBezTo>
                    <a:cubicBezTo>
                      <a:pt x="10" y="14"/>
                      <a:pt x="12" y="14"/>
                      <a:pt x="14" y="14"/>
                    </a:cubicBezTo>
                    <a:cubicBezTo>
                      <a:pt x="15" y="14"/>
                      <a:pt x="17" y="14"/>
                      <a:pt x="19" y="14"/>
                    </a:cubicBezTo>
                    <a:cubicBezTo>
                      <a:pt x="21" y="14"/>
                      <a:pt x="23" y="13"/>
                      <a:pt x="24" y="12"/>
                    </a:cubicBezTo>
                    <a:cubicBezTo>
                      <a:pt x="23" y="14"/>
                      <a:pt x="21" y="14"/>
                      <a:pt x="19" y="1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3" name="Freeform 42">
                <a:extLst>
                  <a:ext uri="{FF2B5EF4-FFF2-40B4-BE49-F238E27FC236}">
                    <a16:creationId xmlns:a16="http://schemas.microsoft.com/office/drawing/2014/main" id="{29AD2785-787B-F863-3170-E2CB082A013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08426" y="5641975"/>
                <a:ext cx="53975" cy="7302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3" y="8"/>
                  </a:cxn>
                  <a:cxn ang="0">
                    <a:pos x="6" y="1"/>
                  </a:cxn>
                  <a:cxn ang="0">
                    <a:pos x="3" y="0"/>
                  </a:cxn>
                  <a:cxn ang="0">
                    <a:pos x="2" y="4"/>
                  </a:cxn>
                  <a:cxn ang="0">
                    <a:pos x="1" y="1"/>
                  </a:cxn>
                  <a:cxn ang="0">
                    <a:pos x="2" y="4"/>
                  </a:cxn>
                  <a:cxn ang="0">
                    <a:pos x="3" y="7"/>
                  </a:cxn>
                  <a:cxn ang="0">
                    <a:pos x="2" y="4"/>
                  </a:cxn>
                </a:cxnLst>
                <a:rect l="0" t="0" r="r" b="b"/>
                <a:pathLst>
                  <a:path w="6" h="8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3" y="0"/>
                    </a:lnTo>
                    <a:close/>
                    <a:moveTo>
                      <a:pt x="2" y="4"/>
                    </a:moveTo>
                    <a:cubicBezTo>
                      <a:pt x="2" y="3"/>
                      <a:pt x="1" y="2"/>
                      <a:pt x="1" y="1"/>
                    </a:cubicBezTo>
                    <a:cubicBezTo>
                      <a:pt x="2" y="2"/>
                      <a:pt x="2" y="3"/>
                      <a:pt x="2" y="4"/>
                    </a:cubicBezTo>
                    <a:cubicBezTo>
                      <a:pt x="3" y="5"/>
                      <a:pt x="3" y="6"/>
                      <a:pt x="3" y="7"/>
                    </a:cubicBezTo>
                    <a:cubicBezTo>
                      <a:pt x="3" y="6"/>
                      <a:pt x="2" y="5"/>
                      <a:pt x="2" y="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4" name="Freeform 43">
                <a:extLst>
                  <a:ext uri="{FF2B5EF4-FFF2-40B4-BE49-F238E27FC236}">
                    <a16:creationId xmlns:a16="http://schemas.microsoft.com/office/drawing/2014/main" id="{F831E3CD-0EEB-2E66-D81C-BD0FE21D2F7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19513" y="5418138"/>
                <a:ext cx="431800" cy="422275"/>
              </a:xfrm>
              <a:custGeom>
                <a:avLst/>
                <a:gdLst/>
                <a:ahLst/>
                <a:cxnLst>
                  <a:cxn ang="0">
                    <a:pos x="36" y="47"/>
                  </a:cxn>
                  <a:cxn ang="0">
                    <a:pos x="13" y="47"/>
                  </a:cxn>
                  <a:cxn ang="0">
                    <a:pos x="0" y="35"/>
                  </a:cxn>
                  <a:cxn ang="0">
                    <a:pos x="0" y="12"/>
                  </a:cxn>
                  <a:cxn ang="0">
                    <a:pos x="13" y="0"/>
                  </a:cxn>
                  <a:cxn ang="0">
                    <a:pos x="36" y="0"/>
                  </a:cxn>
                  <a:cxn ang="0">
                    <a:pos x="48" y="12"/>
                  </a:cxn>
                  <a:cxn ang="0">
                    <a:pos x="48" y="35"/>
                  </a:cxn>
                  <a:cxn ang="0">
                    <a:pos x="36" y="47"/>
                  </a:cxn>
                  <a:cxn ang="0">
                    <a:pos x="13" y="4"/>
                  </a:cxn>
                  <a:cxn ang="0">
                    <a:pos x="5" y="12"/>
                  </a:cxn>
                  <a:cxn ang="0">
                    <a:pos x="5" y="35"/>
                  </a:cxn>
                  <a:cxn ang="0">
                    <a:pos x="13" y="42"/>
                  </a:cxn>
                  <a:cxn ang="0">
                    <a:pos x="36" y="42"/>
                  </a:cxn>
                  <a:cxn ang="0">
                    <a:pos x="43" y="35"/>
                  </a:cxn>
                  <a:cxn ang="0">
                    <a:pos x="43" y="12"/>
                  </a:cxn>
                  <a:cxn ang="0">
                    <a:pos x="36" y="4"/>
                  </a:cxn>
                  <a:cxn ang="0">
                    <a:pos x="13" y="4"/>
                  </a:cxn>
                </a:cxnLst>
                <a:rect l="0" t="0" r="r" b="b"/>
                <a:pathLst>
                  <a:path w="48" h="47">
                    <a:moveTo>
                      <a:pt x="36" y="47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6" y="47"/>
                      <a:pt x="0" y="42"/>
                      <a:pt x="0" y="3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3" y="0"/>
                      <a:pt x="48" y="5"/>
                      <a:pt x="48" y="12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42"/>
                      <a:pt x="43" y="47"/>
                      <a:pt x="36" y="47"/>
                    </a:cubicBezTo>
                    <a:close/>
                    <a:moveTo>
                      <a:pt x="13" y="4"/>
                    </a:moveTo>
                    <a:cubicBezTo>
                      <a:pt x="9" y="4"/>
                      <a:pt x="5" y="8"/>
                      <a:pt x="5" y="12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9"/>
                      <a:pt x="9" y="42"/>
                      <a:pt x="13" y="42"/>
                    </a:cubicBezTo>
                    <a:cubicBezTo>
                      <a:pt x="36" y="42"/>
                      <a:pt x="36" y="42"/>
                      <a:pt x="36" y="42"/>
                    </a:cubicBezTo>
                    <a:cubicBezTo>
                      <a:pt x="40" y="42"/>
                      <a:pt x="43" y="39"/>
                      <a:pt x="43" y="35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8"/>
                      <a:pt x="40" y="4"/>
                      <a:pt x="36" y="4"/>
                    </a:cubicBezTo>
                    <a:lnTo>
                      <a:pt x="13" y="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5" name="Freeform 44">
                <a:extLst>
                  <a:ext uri="{FF2B5EF4-FFF2-40B4-BE49-F238E27FC236}">
                    <a16:creationId xmlns:a16="http://schemas.microsoft.com/office/drawing/2014/main" id="{122600DB-15DA-0C86-BE48-963FF4A306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8926" y="5372100"/>
                <a:ext cx="134938" cy="188913"/>
              </a:xfrm>
              <a:custGeom>
                <a:avLst/>
                <a:gdLst/>
                <a:ahLst/>
                <a:cxnLst>
                  <a:cxn ang="0">
                    <a:pos x="85" y="12"/>
                  </a:cxn>
                  <a:cxn ang="0">
                    <a:pos x="0" y="119"/>
                  </a:cxn>
                  <a:cxn ang="0">
                    <a:pos x="62" y="0"/>
                  </a:cxn>
                  <a:cxn ang="0">
                    <a:pos x="85" y="12"/>
                  </a:cxn>
                </a:cxnLst>
                <a:rect l="0" t="0" r="r" b="b"/>
                <a:pathLst>
                  <a:path w="85" h="119">
                    <a:moveTo>
                      <a:pt x="85" y="12"/>
                    </a:moveTo>
                    <a:lnTo>
                      <a:pt x="0" y="119"/>
                    </a:lnTo>
                    <a:lnTo>
                      <a:pt x="62" y="0"/>
                    </a:lnTo>
                    <a:lnTo>
                      <a:pt x="85" y="12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6" name="Freeform 45">
                <a:extLst>
                  <a:ext uri="{FF2B5EF4-FFF2-40B4-BE49-F238E27FC236}">
                    <a16:creationId xmlns:a16="http://schemas.microsoft.com/office/drawing/2014/main" id="{BEDEE4A3-6320-A429-67F8-4EBC8F9529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1551" y="5318125"/>
                <a:ext cx="225425" cy="1539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42" y="97"/>
                  </a:cxn>
                  <a:cxn ang="0">
                    <a:pos x="0" y="23"/>
                  </a:cxn>
                  <a:cxn ang="0">
                    <a:pos x="12" y="0"/>
                  </a:cxn>
                </a:cxnLst>
                <a:rect l="0" t="0" r="r" b="b"/>
                <a:pathLst>
                  <a:path w="142" h="97">
                    <a:moveTo>
                      <a:pt x="12" y="0"/>
                    </a:moveTo>
                    <a:lnTo>
                      <a:pt x="142" y="97"/>
                    </a:lnTo>
                    <a:lnTo>
                      <a:pt x="0" y="2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7" name="Freeform 46">
                <a:extLst>
                  <a:ext uri="{FF2B5EF4-FFF2-40B4-BE49-F238E27FC236}">
                    <a16:creationId xmlns:a16="http://schemas.microsoft.com/office/drawing/2014/main" id="{951D9C67-1582-933F-B9E4-F4734DC74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4572000"/>
                <a:ext cx="377825" cy="252413"/>
              </a:xfrm>
              <a:custGeom>
                <a:avLst/>
                <a:gdLst/>
                <a:ahLst/>
                <a:cxnLst>
                  <a:cxn ang="0">
                    <a:pos x="0" y="136"/>
                  </a:cxn>
                  <a:cxn ang="0">
                    <a:pos x="238" y="0"/>
                  </a:cxn>
                  <a:cxn ang="0">
                    <a:pos x="11" y="159"/>
                  </a:cxn>
                  <a:cxn ang="0">
                    <a:pos x="0" y="136"/>
                  </a:cxn>
                </a:cxnLst>
                <a:rect l="0" t="0" r="r" b="b"/>
                <a:pathLst>
                  <a:path w="238" h="159">
                    <a:moveTo>
                      <a:pt x="0" y="136"/>
                    </a:moveTo>
                    <a:lnTo>
                      <a:pt x="238" y="0"/>
                    </a:lnTo>
                    <a:lnTo>
                      <a:pt x="11" y="159"/>
                    </a:lnTo>
                    <a:lnTo>
                      <a:pt x="0" y="13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38" name="Freeform 47">
                <a:extLst>
                  <a:ext uri="{FF2B5EF4-FFF2-40B4-BE49-F238E27FC236}">
                    <a16:creationId xmlns:a16="http://schemas.microsoft.com/office/drawing/2014/main" id="{2349D0A8-E5F9-59CA-5D38-E89DF163CC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7476" y="4616450"/>
                <a:ext cx="296863" cy="234950"/>
              </a:xfrm>
              <a:custGeom>
                <a:avLst/>
                <a:gdLst/>
                <a:ahLst/>
                <a:cxnLst>
                  <a:cxn ang="0">
                    <a:pos x="176" y="148"/>
                  </a:cxn>
                  <a:cxn ang="0">
                    <a:pos x="0" y="0"/>
                  </a:cxn>
                  <a:cxn ang="0">
                    <a:pos x="187" y="125"/>
                  </a:cxn>
                  <a:cxn ang="0">
                    <a:pos x="176" y="148"/>
                  </a:cxn>
                </a:cxnLst>
                <a:rect l="0" t="0" r="r" b="b"/>
                <a:pathLst>
                  <a:path w="187" h="148">
                    <a:moveTo>
                      <a:pt x="176" y="148"/>
                    </a:moveTo>
                    <a:lnTo>
                      <a:pt x="0" y="0"/>
                    </a:lnTo>
                    <a:lnTo>
                      <a:pt x="187" y="125"/>
                    </a:lnTo>
                    <a:lnTo>
                      <a:pt x="176" y="148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EE15E70-1CBB-3B2D-C26D-6276987EEC90}"/>
                </a:ext>
              </a:extLst>
            </p:cNvPr>
            <p:cNvSpPr txBox="1"/>
            <p:nvPr/>
          </p:nvSpPr>
          <p:spPr>
            <a:xfrm>
              <a:off x="8527103" y="3114420"/>
              <a:ext cx="2484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accent6">
                      <a:lumMod val="75000"/>
                    </a:schemeClr>
                  </a:solidFill>
                </a:rPr>
                <a:t>N = 17002 (Pre – cleaning)</a:t>
              </a:r>
              <a:endParaRPr lang="en-GB" sz="11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35A30AA-E454-95FF-A4A9-A3E7923BE49B}"/>
                </a:ext>
              </a:extLst>
            </p:cNvPr>
            <p:cNvSpPr txBox="1"/>
            <p:nvPr/>
          </p:nvSpPr>
          <p:spPr>
            <a:xfrm>
              <a:off x="8527103" y="3331749"/>
              <a:ext cx="2484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accent6">
                      <a:lumMod val="75000"/>
                    </a:schemeClr>
                  </a:solidFill>
                </a:rPr>
                <a:t>N = 9587 (Post-cleaning)</a:t>
              </a:r>
              <a:endParaRPr lang="en-GB" sz="11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701E1580-5841-C5B4-865C-AA163C6F9C98}"/>
                </a:ext>
              </a:extLst>
            </p:cNvPr>
            <p:cNvCxnSpPr>
              <a:cxnSpLocks/>
            </p:cNvCxnSpPr>
            <p:nvPr/>
          </p:nvCxnSpPr>
          <p:spPr>
            <a:xfrm>
              <a:off x="7793771" y="2434935"/>
              <a:ext cx="0" cy="1264511"/>
            </a:xfrm>
            <a:prstGeom prst="line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0785DEF-4499-BC61-4318-D5F1B57D7377}"/>
                </a:ext>
              </a:extLst>
            </p:cNvPr>
            <p:cNvSpPr txBox="1"/>
            <p:nvPr/>
          </p:nvSpPr>
          <p:spPr>
            <a:xfrm>
              <a:off x="6843812" y="4240256"/>
              <a:ext cx="998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accent6">
                      <a:lumMod val="75000"/>
                    </a:schemeClr>
                  </a:solidFill>
                </a:rPr>
                <a:t>Wave 2</a:t>
              </a:r>
              <a:endParaRPr lang="en-GB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3376AD32-A207-9E46-1ACF-FB3BAC70C42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948251" y="3894773"/>
              <a:ext cx="535441" cy="443122"/>
            </a:xfrm>
            <a:custGeom>
              <a:avLst/>
              <a:gdLst/>
              <a:ahLst/>
              <a:cxnLst>
                <a:cxn ang="0">
                  <a:pos x="78" y="207"/>
                </a:cxn>
                <a:cxn ang="0">
                  <a:pos x="254" y="88"/>
                </a:cxn>
                <a:cxn ang="0">
                  <a:pos x="70" y="88"/>
                </a:cxn>
                <a:cxn ang="0">
                  <a:pos x="86" y="18"/>
                </a:cxn>
                <a:cxn ang="0">
                  <a:pos x="117" y="46"/>
                </a:cxn>
                <a:cxn ang="0">
                  <a:pos x="207" y="46"/>
                </a:cxn>
                <a:cxn ang="0">
                  <a:pos x="237" y="18"/>
                </a:cxn>
                <a:cxn ang="0">
                  <a:pos x="288" y="209"/>
                </a:cxn>
                <a:cxn ang="0">
                  <a:pos x="36" y="209"/>
                </a:cxn>
                <a:cxn ang="0">
                  <a:pos x="202" y="135"/>
                </a:cxn>
                <a:cxn ang="0">
                  <a:pos x="187" y="138"/>
                </a:cxn>
                <a:cxn ang="0">
                  <a:pos x="190" y="152"/>
                </a:cxn>
                <a:cxn ang="0">
                  <a:pos x="204" y="150"/>
                </a:cxn>
                <a:cxn ang="0">
                  <a:pos x="208" y="132"/>
                </a:cxn>
                <a:cxn ang="0">
                  <a:pos x="184" y="132"/>
                </a:cxn>
                <a:cxn ang="0">
                  <a:pos x="140" y="156"/>
                </a:cxn>
                <a:cxn ang="0">
                  <a:pos x="140" y="132"/>
                </a:cxn>
                <a:cxn ang="0">
                  <a:pos x="150" y="188"/>
                </a:cxn>
                <a:cxn ang="0">
                  <a:pos x="140" y="164"/>
                </a:cxn>
                <a:cxn ang="0">
                  <a:pos x="116" y="164"/>
                </a:cxn>
                <a:cxn ang="0">
                  <a:pos x="140" y="124"/>
                </a:cxn>
                <a:cxn ang="0">
                  <a:pos x="140" y="99"/>
                </a:cxn>
                <a:cxn ang="0">
                  <a:pos x="82" y="156"/>
                </a:cxn>
                <a:cxn ang="0">
                  <a:pos x="106" y="164"/>
                </a:cxn>
                <a:cxn ang="0">
                  <a:pos x="82" y="164"/>
                </a:cxn>
                <a:cxn ang="0">
                  <a:pos x="242" y="156"/>
                </a:cxn>
                <a:cxn ang="0">
                  <a:pos x="242" y="132"/>
                </a:cxn>
                <a:cxn ang="0">
                  <a:pos x="184" y="124"/>
                </a:cxn>
                <a:cxn ang="0">
                  <a:pos x="174" y="132"/>
                </a:cxn>
                <a:cxn ang="0">
                  <a:pos x="150" y="132"/>
                </a:cxn>
                <a:cxn ang="0">
                  <a:pos x="242" y="124"/>
                </a:cxn>
                <a:cxn ang="0">
                  <a:pos x="242" y="99"/>
                </a:cxn>
                <a:cxn ang="0">
                  <a:pos x="150" y="124"/>
                </a:cxn>
                <a:cxn ang="0">
                  <a:pos x="208" y="164"/>
                </a:cxn>
                <a:cxn ang="0">
                  <a:pos x="184" y="164"/>
                </a:cxn>
                <a:cxn ang="0">
                  <a:pos x="92" y="46"/>
                </a:cxn>
                <a:cxn ang="0">
                  <a:pos x="112" y="10"/>
                </a:cxn>
                <a:cxn ang="0">
                  <a:pos x="222" y="56"/>
                </a:cxn>
                <a:cxn ang="0">
                  <a:pos x="222" y="0"/>
                </a:cxn>
                <a:cxn ang="0">
                  <a:pos x="222" y="56"/>
                </a:cxn>
                <a:cxn ang="0">
                  <a:pos x="317" y="238"/>
                </a:cxn>
                <a:cxn ang="0">
                  <a:pos x="317" y="267"/>
                </a:cxn>
                <a:cxn ang="0">
                  <a:pos x="0" y="245"/>
                </a:cxn>
              </a:cxnLst>
              <a:rect l="0" t="0" r="r" b="b"/>
              <a:pathLst>
                <a:path w="324" h="267">
                  <a:moveTo>
                    <a:pt x="70" y="88"/>
                  </a:moveTo>
                  <a:cubicBezTo>
                    <a:pt x="70" y="200"/>
                    <a:pt x="70" y="200"/>
                    <a:pt x="70" y="200"/>
                  </a:cubicBezTo>
                  <a:cubicBezTo>
                    <a:pt x="70" y="204"/>
                    <a:pt x="74" y="207"/>
                    <a:pt x="78" y="207"/>
                  </a:cubicBezTo>
                  <a:cubicBezTo>
                    <a:pt x="246" y="207"/>
                    <a:pt x="246" y="207"/>
                    <a:pt x="246" y="207"/>
                  </a:cubicBezTo>
                  <a:cubicBezTo>
                    <a:pt x="250" y="207"/>
                    <a:pt x="254" y="204"/>
                    <a:pt x="254" y="200"/>
                  </a:cubicBezTo>
                  <a:cubicBezTo>
                    <a:pt x="254" y="88"/>
                    <a:pt x="254" y="88"/>
                    <a:pt x="254" y="88"/>
                  </a:cubicBezTo>
                  <a:cubicBezTo>
                    <a:pt x="254" y="83"/>
                    <a:pt x="250" y="80"/>
                    <a:pt x="246" y="80"/>
                  </a:cubicBezTo>
                  <a:cubicBezTo>
                    <a:pt x="78" y="80"/>
                    <a:pt x="78" y="80"/>
                    <a:pt x="78" y="80"/>
                  </a:cubicBezTo>
                  <a:cubicBezTo>
                    <a:pt x="74" y="80"/>
                    <a:pt x="70" y="83"/>
                    <a:pt x="70" y="88"/>
                  </a:cubicBezTo>
                  <a:close/>
                  <a:moveTo>
                    <a:pt x="36" y="41"/>
                  </a:moveTo>
                  <a:cubicBezTo>
                    <a:pt x="36" y="29"/>
                    <a:pt x="47" y="18"/>
                    <a:pt x="59" y="18"/>
                  </a:cubicBezTo>
                  <a:cubicBezTo>
                    <a:pt x="86" y="18"/>
                    <a:pt x="86" y="18"/>
                    <a:pt x="86" y="18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6" y="54"/>
                    <a:pt x="93" y="61"/>
                    <a:pt x="102" y="61"/>
                  </a:cubicBezTo>
                  <a:cubicBezTo>
                    <a:pt x="110" y="61"/>
                    <a:pt x="117" y="54"/>
                    <a:pt x="117" y="46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207" y="18"/>
                    <a:pt x="207" y="18"/>
                    <a:pt x="207" y="18"/>
                  </a:cubicBezTo>
                  <a:cubicBezTo>
                    <a:pt x="207" y="46"/>
                    <a:pt x="207" y="46"/>
                    <a:pt x="207" y="46"/>
                  </a:cubicBezTo>
                  <a:cubicBezTo>
                    <a:pt x="207" y="54"/>
                    <a:pt x="214" y="61"/>
                    <a:pt x="222" y="61"/>
                  </a:cubicBezTo>
                  <a:cubicBezTo>
                    <a:pt x="231" y="61"/>
                    <a:pt x="237" y="54"/>
                    <a:pt x="237" y="46"/>
                  </a:cubicBezTo>
                  <a:cubicBezTo>
                    <a:pt x="237" y="18"/>
                    <a:pt x="237" y="18"/>
                    <a:pt x="237" y="18"/>
                  </a:cubicBezTo>
                  <a:cubicBezTo>
                    <a:pt x="265" y="18"/>
                    <a:pt x="265" y="18"/>
                    <a:pt x="265" y="18"/>
                  </a:cubicBezTo>
                  <a:cubicBezTo>
                    <a:pt x="277" y="18"/>
                    <a:pt x="288" y="29"/>
                    <a:pt x="288" y="41"/>
                  </a:cubicBezTo>
                  <a:cubicBezTo>
                    <a:pt x="288" y="209"/>
                    <a:pt x="288" y="209"/>
                    <a:pt x="288" y="209"/>
                  </a:cubicBezTo>
                  <a:cubicBezTo>
                    <a:pt x="288" y="222"/>
                    <a:pt x="277" y="232"/>
                    <a:pt x="265" y="232"/>
                  </a:cubicBezTo>
                  <a:cubicBezTo>
                    <a:pt x="59" y="232"/>
                    <a:pt x="59" y="232"/>
                    <a:pt x="59" y="232"/>
                  </a:cubicBezTo>
                  <a:cubicBezTo>
                    <a:pt x="47" y="232"/>
                    <a:pt x="36" y="222"/>
                    <a:pt x="36" y="209"/>
                  </a:cubicBezTo>
                  <a:cubicBezTo>
                    <a:pt x="36" y="41"/>
                    <a:pt x="36" y="41"/>
                    <a:pt x="36" y="41"/>
                  </a:cubicBezTo>
                  <a:close/>
                  <a:moveTo>
                    <a:pt x="204" y="138"/>
                  </a:moveTo>
                  <a:cubicBezTo>
                    <a:pt x="202" y="135"/>
                    <a:pt x="202" y="135"/>
                    <a:pt x="202" y="135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0" y="135"/>
                    <a:pt x="190" y="135"/>
                    <a:pt x="190" y="135"/>
                  </a:cubicBezTo>
                  <a:cubicBezTo>
                    <a:pt x="187" y="138"/>
                    <a:pt x="187" y="138"/>
                    <a:pt x="187" y="138"/>
                  </a:cubicBezTo>
                  <a:cubicBezTo>
                    <a:pt x="193" y="144"/>
                    <a:pt x="193" y="144"/>
                    <a:pt x="193" y="144"/>
                  </a:cubicBezTo>
                  <a:cubicBezTo>
                    <a:pt x="187" y="150"/>
                    <a:pt x="187" y="150"/>
                    <a:pt x="187" y="150"/>
                  </a:cubicBezTo>
                  <a:cubicBezTo>
                    <a:pt x="190" y="152"/>
                    <a:pt x="190" y="152"/>
                    <a:pt x="190" y="152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202" y="152"/>
                    <a:pt x="202" y="152"/>
                    <a:pt x="202" y="152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199" y="144"/>
                    <a:pt x="199" y="144"/>
                    <a:pt x="199" y="144"/>
                  </a:cubicBezTo>
                  <a:cubicBezTo>
                    <a:pt x="204" y="138"/>
                    <a:pt x="204" y="138"/>
                    <a:pt x="204" y="138"/>
                  </a:cubicBezTo>
                  <a:close/>
                  <a:moveTo>
                    <a:pt x="208" y="132"/>
                  </a:moveTo>
                  <a:cubicBezTo>
                    <a:pt x="208" y="156"/>
                    <a:pt x="208" y="156"/>
                    <a:pt x="208" y="156"/>
                  </a:cubicBezTo>
                  <a:cubicBezTo>
                    <a:pt x="184" y="156"/>
                    <a:pt x="184" y="156"/>
                    <a:pt x="184" y="156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208" y="132"/>
                    <a:pt x="208" y="132"/>
                    <a:pt x="208" y="132"/>
                  </a:cubicBezTo>
                  <a:close/>
                  <a:moveTo>
                    <a:pt x="140" y="132"/>
                  </a:moveTo>
                  <a:cubicBezTo>
                    <a:pt x="140" y="156"/>
                    <a:pt x="140" y="156"/>
                    <a:pt x="140" y="156"/>
                  </a:cubicBezTo>
                  <a:cubicBezTo>
                    <a:pt x="116" y="156"/>
                    <a:pt x="116" y="156"/>
                    <a:pt x="116" y="156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40" y="132"/>
                    <a:pt x="140" y="132"/>
                    <a:pt x="140" y="132"/>
                  </a:cubicBezTo>
                  <a:close/>
                  <a:moveTo>
                    <a:pt x="174" y="164"/>
                  </a:moveTo>
                  <a:cubicBezTo>
                    <a:pt x="174" y="188"/>
                    <a:pt x="174" y="188"/>
                    <a:pt x="174" y="188"/>
                  </a:cubicBezTo>
                  <a:cubicBezTo>
                    <a:pt x="150" y="188"/>
                    <a:pt x="150" y="188"/>
                    <a:pt x="150" y="188"/>
                  </a:cubicBezTo>
                  <a:cubicBezTo>
                    <a:pt x="150" y="164"/>
                    <a:pt x="150" y="164"/>
                    <a:pt x="150" y="164"/>
                  </a:cubicBezTo>
                  <a:cubicBezTo>
                    <a:pt x="174" y="164"/>
                    <a:pt x="174" y="164"/>
                    <a:pt x="174" y="164"/>
                  </a:cubicBezTo>
                  <a:close/>
                  <a:moveTo>
                    <a:pt x="140" y="164"/>
                  </a:moveTo>
                  <a:cubicBezTo>
                    <a:pt x="140" y="188"/>
                    <a:pt x="140" y="188"/>
                    <a:pt x="140" y="188"/>
                  </a:cubicBezTo>
                  <a:cubicBezTo>
                    <a:pt x="116" y="188"/>
                    <a:pt x="116" y="188"/>
                    <a:pt x="116" y="188"/>
                  </a:cubicBezTo>
                  <a:cubicBezTo>
                    <a:pt x="116" y="164"/>
                    <a:pt x="116" y="164"/>
                    <a:pt x="116" y="164"/>
                  </a:cubicBezTo>
                  <a:cubicBezTo>
                    <a:pt x="140" y="164"/>
                    <a:pt x="140" y="164"/>
                    <a:pt x="140" y="164"/>
                  </a:cubicBezTo>
                  <a:close/>
                  <a:moveTo>
                    <a:pt x="140" y="99"/>
                  </a:moveTo>
                  <a:cubicBezTo>
                    <a:pt x="140" y="124"/>
                    <a:pt x="140" y="124"/>
                    <a:pt x="140" y="124"/>
                  </a:cubicBezTo>
                  <a:cubicBezTo>
                    <a:pt x="116" y="124"/>
                    <a:pt x="116" y="124"/>
                    <a:pt x="116" y="124"/>
                  </a:cubicBezTo>
                  <a:cubicBezTo>
                    <a:pt x="116" y="99"/>
                    <a:pt x="116" y="99"/>
                    <a:pt x="116" y="99"/>
                  </a:cubicBezTo>
                  <a:cubicBezTo>
                    <a:pt x="140" y="99"/>
                    <a:pt x="140" y="99"/>
                    <a:pt x="140" y="99"/>
                  </a:cubicBezTo>
                  <a:close/>
                  <a:moveTo>
                    <a:pt x="106" y="132"/>
                  </a:moveTo>
                  <a:cubicBezTo>
                    <a:pt x="106" y="156"/>
                    <a:pt x="106" y="156"/>
                    <a:pt x="106" y="156"/>
                  </a:cubicBezTo>
                  <a:cubicBezTo>
                    <a:pt x="82" y="156"/>
                    <a:pt x="82" y="156"/>
                    <a:pt x="82" y="156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106" y="132"/>
                    <a:pt x="106" y="132"/>
                    <a:pt x="106" y="132"/>
                  </a:cubicBezTo>
                  <a:close/>
                  <a:moveTo>
                    <a:pt x="106" y="164"/>
                  </a:moveTo>
                  <a:cubicBezTo>
                    <a:pt x="106" y="188"/>
                    <a:pt x="106" y="188"/>
                    <a:pt x="106" y="188"/>
                  </a:cubicBezTo>
                  <a:cubicBezTo>
                    <a:pt x="82" y="188"/>
                    <a:pt x="82" y="188"/>
                    <a:pt x="82" y="188"/>
                  </a:cubicBezTo>
                  <a:cubicBezTo>
                    <a:pt x="82" y="164"/>
                    <a:pt x="82" y="164"/>
                    <a:pt x="82" y="164"/>
                  </a:cubicBezTo>
                  <a:cubicBezTo>
                    <a:pt x="106" y="164"/>
                    <a:pt x="106" y="164"/>
                    <a:pt x="106" y="164"/>
                  </a:cubicBezTo>
                  <a:close/>
                  <a:moveTo>
                    <a:pt x="242" y="132"/>
                  </a:moveTo>
                  <a:cubicBezTo>
                    <a:pt x="242" y="156"/>
                    <a:pt x="242" y="156"/>
                    <a:pt x="242" y="156"/>
                  </a:cubicBezTo>
                  <a:cubicBezTo>
                    <a:pt x="218" y="156"/>
                    <a:pt x="218" y="156"/>
                    <a:pt x="218" y="156"/>
                  </a:cubicBezTo>
                  <a:cubicBezTo>
                    <a:pt x="218" y="132"/>
                    <a:pt x="218" y="132"/>
                    <a:pt x="218" y="132"/>
                  </a:cubicBezTo>
                  <a:cubicBezTo>
                    <a:pt x="242" y="132"/>
                    <a:pt x="242" y="132"/>
                    <a:pt x="242" y="132"/>
                  </a:cubicBezTo>
                  <a:close/>
                  <a:moveTo>
                    <a:pt x="208" y="99"/>
                  </a:moveTo>
                  <a:cubicBezTo>
                    <a:pt x="208" y="124"/>
                    <a:pt x="208" y="124"/>
                    <a:pt x="208" y="124"/>
                  </a:cubicBezTo>
                  <a:cubicBezTo>
                    <a:pt x="184" y="124"/>
                    <a:pt x="184" y="124"/>
                    <a:pt x="184" y="124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208" y="99"/>
                    <a:pt x="208" y="99"/>
                    <a:pt x="208" y="99"/>
                  </a:cubicBezTo>
                  <a:close/>
                  <a:moveTo>
                    <a:pt x="174" y="132"/>
                  </a:moveTo>
                  <a:cubicBezTo>
                    <a:pt x="174" y="156"/>
                    <a:pt x="174" y="156"/>
                    <a:pt x="174" y="156"/>
                  </a:cubicBezTo>
                  <a:cubicBezTo>
                    <a:pt x="150" y="156"/>
                    <a:pt x="150" y="156"/>
                    <a:pt x="150" y="156"/>
                  </a:cubicBezTo>
                  <a:cubicBezTo>
                    <a:pt x="150" y="132"/>
                    <a:pt x="150" y="132"/>
                    <a:pt x="150" y="132"/>
                  </a:cubicBezTo>
                  <a:cubicBezTo>
                    <a:pt x="174" y="132"/>
                    <a:pt x="174" y="132"/>
                    <a:pt x="174" y="132"/>
                  </a:cubicBezTo>
                  <a:close/>
                  <a:moveTo>
                    <a:pt x="242" y="99"/>
                  </a:moveTo>
                  <a:cubicBezTo>
                    <a:pt x="242" y="124"/>
                    <a:pt x="242" y="124"/>
                    <a:pt x="242" y="124"/>
                  </a:cubicBezTo>
                  <a:cubicBezTo>
                    <a:pt x="218" y="124"/>
                    <a:pt x="218" y="124"/>
                    <a:pt x="218" y="124"/>
                  </a:cubicBezTo>
                  <a:cubicBezTo>
                    <a:pt x="218" y="99"/>
                    <a:pt x="218" y="99"/>
                    <a:pt x="218" y="99"/>
                  </a:cubicBezTo>
                  <a:cubicBezTo>
                    <a:pt x="242" y="99"/>
                    <a:pt x="242" y="99"/>
                    <a:pt x="242" y="99"/>
                  </a:cubicBezTo>
                  <a:close/>
                  <a:moveTo>
                    <a:pt x="174" y="99"/>
                  </a:moveTo>
                  <a:cubicBezTo>
                    <a:pt x="174" y="124"/>
                    <a:pt x="174" y="124"/>
                    <a:pt x="174" y="124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99"/>
                    <a:pt x="150" y="99"/>
                    <a:pt x="150" y="99"/>
                  </a:cubicBezTo>
                  <a:cubicBezTo>
                    <a:pt x="174" y="99"/>
                    <a:pt x="174" y="99"/>
                    <a:pt x="174" y="99"/>
                  </a:cubicBezTo>
                  <a:close/>
                  <a:moveTo>
                    <a:pt x="208" y="164"/>
                  </a:moveTo>
                  <a:cubicBezTo>
                    <a:pt x="208" y="188"/>
                    <a:pt x="208" y="188"/>
                    <a:pt x="208" y="188"/>
                  </a:cubicBezTo>
                  <a:cubicBezTo>
                    <a:pt x="184" y="188"/>
                    <a:pt x="184" y="188"/>
                    <a:pt x="184" y="188"/>
                  </a:cubicBezTo>
                  <a:cubicBezTo>
                    <a:pt x="184" y="164"/>
                    <a:pt x="184" y="164"/>
                    <a:pt x="184" y="164"/>
                  </a:cubicBezTo>
                  <a:cubicBezTo>
                    <a:pt x="208" y="164"/>
                    <a:pt x="208" y="164"/>
                    <a:pt x="208" y="164"/>
                  </a:cubicBezTo>
                  <a:close/>
                  <a:moveTo>
                    <a:pt x="102" y="56"/>
                  </a:moveTo>
                  <a:cubicBezTo>
                    <a:pt x="96" y="56"/>
                    <a:pt x="92" y="51"/>
                    <a:pt x="92" y="46"/>
                  </a:cubicBezTo>
                  <a:cubicBezTo>
                    <a:pt x="92" y="10"/>
                    <a:pt x="92" y="10"/>
                    <a:pt x="92" y="10"/>
                  </a:cubicBezTo>
                  <a:cubicBezTo>
                    <a:pt x="92" y="4"/>
                    <a:pt x="96" y="0"/>
                    <a:pt x="102" y="0"/>
                  </a:cubicBezTo>
                  <a:cubicBezTo>
                    <a:pt x="107" y="0"/>
                    <a:pt x="112" y="4"/>
                    <a:pt x="112" y="10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51"/>
                    <a:pt x="107" y="56"/>
                    <a:pt x="102" y="56"/>
                  </a:cubicBezTo>
                  <a:close/>
                  <a:moveTo>
                    <a:pt x="222" y="56"/>
                  </a:moveTo>
                  <a:cubicBezTo>
                    <a:pt x="217" y="56"/>
                    <a:pt x="212" y="51"/>
                    <a:pt x="212" y="46"/>
                  </a:cubicBezTo>
                  <a:cubicBezTo>
                    <a:pt x="212" y="10"/>
                    <a:pt x="212" y="10"/>
                    <a:pt x="212" y="10"/>
                  </a:cubicBezTo>
                  <a:cubicBezTo>
                    <a:pt x="212" y="4"/>
                    <a:pt x="217" y="0"/>
                    <a:pt x="222" y="0"/>
                  </a:cubicBezTo>
                  <a:cubicBezTo>
                    <a:pt x="228" y="0"/>
                    <a:pt x="232" y="4"/>
                    <a:pt x="232" y="10"/>
                  </a:cubicBezTo>
                  <a:cubicBezTo>
                    <a:pt x="232" y="46"/>
                    <a:pt x="232" y="46"/>
                    <a:pt x="232" y="46"/>
                  </a:cubicBezTo>
                  <a:cubicBezTo>
                    <a:pt x="232" y="51"/>
                    <a:pt x="228" y="56"/>
                    <a:pt x="222" y="56"/>
                  </a:cubicBezTo>
                  <a:close/>
                  <a:moveTo>
                    <a:pt x="0" y="245"/>
                  </a:moveTo>
                  <a:cubicBezTo>
                    <a:pt x="0" y="241"/>
                    <a:pt x="3" y="238"/>
                    <a:pt x="7" y="238"/>
                  </a:cubicBezTo>
                  <a:cubicBezTo>
                    <a:pt x="317" y="238"/>
                    <a:pt x="317" y="238"/>
                    <a:pt x="317" y="238"/>
                  </a:cubicBezTo>
                  <a:cubicBezTo>
                    <a:pt x="321" y="238"/>
                    <a:pt x="324" y="241"/>
                    <a:pt x="324" y="245"/>
                  </a:cubicBezTo>
                  <a:cubicBezTo>
                    <a:pt x="324" y="259"/>
                    <a:pt x="324" y="259"/>
                    <a:pt x="324" y="259"/>
                  </a:cubicBezTo>
                  <a:cubicBezTo>
                    <a:pt x="324" y="263"/>
                    <a:pt x="321" y="267"/>
                    <a:pt x="317" y="267"/>
                  </a:cubicBezTo>
                  <a:cubicBezTo>
                    <a:pt x="7" y="267"/>
                    <a:pt x="7" y="267"/>
                    <a:pt x="7" y="267"/>
                  </a:cubicBezTo>
                  <a:cubicBezTo>
                    <a:pt x="3" y="267"/>
                    <a:pt x="0" y="263"/>
                    <a:pt x="0" y="259"/>
                  </a:cubicBezTo>
                  <a:cubicBezTo>
                    <a:pt x="0" y="245"/>
                    <a:pt x="0" y="245"/>
                    <a:pt x="0" y="245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94ACE32-40AA-82C6-231D-56AC52D4C109}"/>
                </a:ext>
              </a:extLst>
            </p:cNvPr>
            <p:cNvSpPr txBox="1"/>
            <p:nvPr/>
          </p:nvSpPr>
          <p:spPr>
            <a:xfrm>
              <a:off x="8500990" y="4014802"/>
              <a:ext cx="254392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050" b="1" dirty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9</a:t>
              </a:r>
              <a:r>
                <a:rPr lang="en-GB" sz="1050" b="1" baseline="30000" dirty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th</a:t>
              </a:r>
              <a:r>
                <a:rPr lang="en-GB" sz="1050" b="1" dirty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 – 27</a:t>
              </a:r>
              <a:r>
                <a:rPr lang="en-GB" sz="1050" b="1" baseline="30000" dirty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th</a:t>
              </a:r>
              <a:r>
                <a:rPr lang="en-GB" sz="1050" b="1" dirty="0">
                  <a:solidFill>
                    <a:schemeClr val="accent6">
                      <a:lumMod val="75000"/>
                    </a:schemeClr>
                  </a:solidFill>
                  <a:latin typeface="+mn-lt"/>
                </a:rPr>
                <a:t> April 2021</a:t>
              </a:r>
            </a:p>
          </p:txBody>
        </p:sp>
        <p:grpSp>
          <p:nvGrpSpPr>
            <p:cNvPr id="79" name="Group 151">
              <a:extLst>
                <a:ext uri="{FF2B5EF4-FFF2-40B4-BE49-F238E27FC236}">
                  <a16:creationId xmlns:a16="http://schemas.microsoft.com/office/drawing/2014/main" id="{A53B8B04-42F3-0775-9D43-719F5F5A8E0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948251" y="4471616"/>
              <a:ext cx="540771" cy="490144"/>
              <a:chOff x="2270126" y="4157663"/>
              <a:chExt cx="1916113" cy="1736725"/>
            </a:xfrm>
            <a:solidFill>
              <a:schemeClr val="accent4">
                <a:lumMod val="75000"/>
              </a:schemeClr>
            </a:solidFill>
          </p:grpSpPr>
          <p:sp>
            <p:nvSpPr>
              <p:cNvPr id="80" name="Freeform 24">
                <a:extLst>
                  <a:ext uri="{FF2B5EF4-FFF2-40B4-BE49-F238E27FC236}">
                    <a16:creationId xmlns:a16="http://schemas.microsoft.com/office/drawing/2014/main" id="{E238873D-C250-7F55-A0B3-7D1BED60E4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33726" y="4832350"/>
                <a:ext cx="180975" cy="261938"/>
              </a:xfrm>
              <a:custGeom>
                <a:avLst/>
                <a:gdLst/>
                <a:ahLst/>
                <a:cxnLst>
                  <a:cxn ang="0">
                    <a:pos x="10" y="0"/>
                  </a:cxn>
                  <a:cxn ang="0">
                    <a:pos x="0" y="12"/>
                  </a:cxn>
                  <a:cxn ang="0">
                    <a:pos x="10" y="29"/>
                  </a:cxn>
                  <a:cxn ang="0">
                    <a:pos x="20" y="12"/>
                  </a:cxn>
                  <a:cxn ang="0">
                    <a:pos x="10" y="0"/>
                  </a:cxn>
                  <a:cxn ang="0">
                    <a:pos x="5" y="5"/>
                  </a:cxn>
                  <a:cxn ang="0">
                    <a:pos x="3" y="11"/>
                  </a:cxn>
                  <a:cxn ang="0">
                    <a:pos x="4" y="18"/>
                  </a:cxn>
                  <a:cxn ang="0">
                    <a:pos x="6" y="24"/>
                  </a:cxn>
                  <a:cxn ang="0">
                    <a:pos x="3" y="18"/>
                  </a:cxn>
                  <a:cxn ang="0">
                    <a:pos x="2" y="11"/>
                  </a:cxn>
                  <a:cxn ang="0">
                    <a:pos x="4" y="4"/>
                  </a:cxn>
                  <a:cxn ang="0">
                    <a:pos x="11" y="2"/>
                  </a:cxn>
                  <a:cxn ang="0">
                    <a:pos x="5" y="5"/>
                  </a:cxn>
                </a:cxnLst>
                <a:rect l="0" t="0" r="r" b="b"/>
                <a:pathLst>
                  <a:path w="20" h="29">
                    <a:moveTo>
                      <a:pt x="10" y="0"/>
                    </a:moveTo>
                    <a:cubicBezTo>
                      <a:pt x="4" y="0"/>
                      <a:pt x="0" y="6"/>
                      <a:pt x="0" y="12"/>
                    </a:cubicBezTo>
                    <a:cubicBezTo>
                      <a:pt x="0" y="19"/>
                      <a:pt x="4" y="29"/>
                      <a:pt x="10" y="29"/>
                    </a:cubicBezTo>
                    <a:cubicBezTo>
                      <a:pt x="15" y="29"/>
                      <a:pt x="20" y="19"/>
                      <a:pt x="20" y="12"/>
                    </a:cubicBezTo>
                    <a:cubicBezTo>
                      <a:pt x="20" y="6"/>
                      <a:pt x="15" y="0"/>
                      <a:pt x="10" y="0"/>
                    </a:cubicBezTo>
                    <a:close/>
                    <a:moveTo>
                      <a:pt x="5" y="5"/>
                    </a:moveTo>
                    <a:cubicBezTo>
                      <a:pt x="4" y="7"/>
                      <a:pt x="3" y="9"/>
                      <a:pt x="3" y="11"/>
                    </a:cubicBezTo>
                    <a:cubicBezTo>
                      <a:pt x="3" y="13"/>
                      <a:pt x="3" y="16"/>
                      <a:pt x="4" y="18"/>
                    </a:cubicBezTo>
                    <a:cubicBezTo>
                      <a:pt x="4" y="20"/>
                      <a:pt x="5" y="22"/>
                      <a:pt x="6" y="24"/>
                    </a:cubicBezTo>
                    <a:cubicBezTo>
                      <a:pt x="4" y="23"/>
                      <a:pt x="3" y="20"/>
                      <a:pt x="3" y="18"/>
                    </a:cubicBezTo>
                    <a:cubicBezTo>
                      <a:pt x="2" y="16"/>
                      <a:pt x="1" y="14"/>
                      <a:pt x="2" y="11"/>
                    </a:cubicBezTo>
                    <a:cubicBezTo>
                      <a:pt x="2" y="9"/>
                      <a:pt x="3" y="6"/>
                      <a:pt x="4" y="4"/>
                    </a:cubicBezTo>
                    <a:cubicBezTo>
                      <a:pt x="6" y="3"/>
                      <a:pt x="8" y="1"/>
                      <a:pt x="11" y="2"/>
                    </a:cubicBezTo>
                    <a:cubicBezTo>
                      <a:pt x="8" y="2"/>
                      <a:pt x="6" y="3"/>
                      <a:pt x="5" y="5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1" name="Freeform 25">
                <a:extLst>
                  <a:ext uri="{FF2B5EF4-FFF2-40B4-BE49-F238E27FC236}">
                    <a16:creationId xmlns:a16="http://schemas.microsoft.com/office/drawing/2014/main" id="{D303B45E-E436-F4BD-C7CB-6C8DE91238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25776" y="5121275"/>
                <a:ext cx="396875" cy="215900"/>
              </a:xfrm>
              <a:custGeom>
                <a:avLst/>
                <a:gdLst/>
                <a:ahLst/>
                <a:cxnLst>
                  <a:cxn ang="0">
                    <a:pos x="29" y="0"/>
                  </a:cxn>
                  <a:cxn ang="0">
                    <a:pos x="22" y="12"/>
                  </a:cxn>
                  <a:cxn ang="0">
                    <a:pos x="15" y="0"/>
                  </a:cxn>
                  <a:cxn ang="0">
                    <a:pos x="0" y="14"/>
                  </a:cxn>
                  <a:cxn ang="0">
                    <a:pos x="22" y="24"/>
                  </a:cxn>
                  <a:cxn ang="0">
                    <a:pos x="44" y="14"/>
                  </a:cxn>
                  <a:cxn ang="0">
                    <a:pos x="29" y="0"/>
                  </a:cxn>
                  <a:cxn ang="0">
                    <a:pos x="1" y="14"/>
                  </a:cxn>
                  <a:cxn ang="0">
                    <a:pos x="2" y="9"/>
                  </a:cxn>
                  <a:cxn ang="0">
                    <a:pos x="6" y="6"/>
                  </a:cxn>
                  <a:cxn ang="0">
                    <a:pos x="15" y="2"/>
                  </a:cxn>
                  <a:cxn ang="0">
                    <a:pos x="6" y="6"/>
                  </a:cxn>
                  <a:cxn ang="0">
                    <a:pos x="1" y="14"/>
                  </a:cxn>
                  <a:cxn ang="0">
                    <a:pos x="31" y="22"/>
                  </a:cxn>
                  <a:cxn ang="0">
                    <a:pos x="22" y="23"/>
                  </a:cxn>
                  <a:cxn ang="0">
                    <a:pos x="13" y="23"/>
                  </a:cxn>
                  <a:cxn ang="0">
                    <a:pos x="5" y="20"/>
                  </a:cxn>
                  <a:cxn ang="0">
                    <a:pos x="13" y="22"/>
                  </a:cxn>
                  <a:cxn ang="0">
                    <a:pos x="22" y="22"/>
                  </a:cxn>
                  <a:cxn ang="0">
                    <a:pos x="31" y="22"/>
                  </a:cxn>
                  <a:cxn ang="0">
                    <a:pos x="40" y="19"/>
                  </a:cxn>
                  <a:cxn ang="0">
                    <a:pos x="31" y="22"/>
                  </a:cxn>
                </a:cxnLst>
                <a:rect l="0" t="0" r="r" b="b"/>
                <a:pathLst>
                  <a:path w="44" h="24">
                    <a:moveTo>
                      <a:pt x="29" y="0"/>
                    </a:moveTo>
                    <a:cubicBezTo>
                      <a:pt x="22" y="12"/>
                      <a:pt x="22" y="12"/>
                      <a:pt x="22" y="12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6" y="2"/>
                      <a:pt x="0" y="7"/>
                      <a:pt x="0" y="14"/>
                    </a:cubicBezTo>
                    <a:cubicBezTo>
                      <a:pt x="0" y="22"/>
                      <a:pt x="10" y="24"/>
                      <a:pt x="22" y="24"/>
                    </a:cubicBezTo>
                    <a:cubicBezTo>
                      <a:pt x="34" y="24"/>
                      <a:pt x="44" y="22"/>
                      <a:pt x="44" y="14"/>
                    </a:cubicBezTo>
                    <a:cubicBezTo>
                      <a:pt x="44" y="8"/>
                      <a:pt x="38" y="2"/>
                      <a:pt x="29" y="0"/>
                    </a:cubicBezTo>
                    <a:close/>
                    <a:moveTo>
                      <a:pt x="1" y="14"/>
                    </a:moveTo>
                    <a:cubicBezTo>
                      <a:pt x="1" y="12"/>
                      <a:pt x="2" y="11"/>
                      <a:pt x="2" y="9"/>
                    </a:cubicBezTo>
                    <a:cubicBezTo>
                      <a:pt x="3" y="8"/>
                      <a:pt x="4" y="7"/>
                      <a:pt x="6" y="6"/>
                    </a:cubicBezTo>
                    <a:cubicBezTo>
                      <a:pt x="8" y="4"/>
                      <a:pt x="11" y="2"/>
                      <a:pt x="15" y="2"/>
                    </a:cubicBezTo>
                    <a:cubicBezTo>
                      <a:pt x="12" y="3"/>
                      <a:pt x="9" y="4"/>
                      <a:pt x="6" y="6"/>
                    </a:cubicBezTo>
                    <a:cubicBezTo>
                      <a:pt x="4" y="8"/>
                      <a:pt x="2" y="11"/>
                      <a:pt x="1" y="14"/>
                    </a:cubicBezTo>
                    <a:close/>
                    <a:moveTo>
                      <a:pt x="31" y="22"/>
                    </a:moveTo>
                    <a:cubicBezTo>
                      <a:pt x="28" y="23"/>
                      <a:pt x="25" y="23"/>
                      <a:pt x="22" y="23"/>
                    </a:cubicBezTo>
                    <a:cubicBezTo>
                      <a:pt x="19" y="23"/>
                      <a:pt x="16" y="23"/>
                      <a:pt x="13" y="23"/>
                    </a:cubicBezTo>
                    <a:cubicBezTo>
                      <a:pt x="10" y="22"/>
                      <a:pt x="7" y="21"/>
                      <a:pt x="5" y="20"/>
                    </a:cubicBezTo>
                    <a:cubicBezTo>
                      <a:pt x="7" y="21"/>
                      <a:pt x="10" y="21"/>
                      <a:pt x="13" y="22"/>
                    </a:cubicBezTo>
                    <a:cubicBezTo>
                      <a:pt x="16" y="22"/>
                      <a:pt x="19" y="22"/>
                      <a:pt x="22" y="22"/>
                    </a:cubicBezTo>
                    <a:cubicBezTo>
                      <a:pt x="25" y="22"/>
                      <a:pt x="28" y="22"/>
                      <a:pt x="31" y="22"/>
                    </a:cubicBezTo>
                    <a:cubicBezTo>
                      <a:pt x="34" y="21"/>
                      <a:pt x="37" y="21"/>
                      <a:pt x="40" y="19"/>
                    </a:cubicBezTo>
                    <a:cubicBezTo>
                      <a:pt x="37" y="21"/>
                      <a:pt x="34" y="22"/>
                      <a:pt x="31" y="2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2" name="Freeform 26">
                <a:extLst>
                  <a:ext uri="{FF2B5EF4-FFF2-40B4-BE49-F238E27FC236}">
                    <a16:creationId xmlns:a16="http://schemas.microsoft.com/office/drawing/2014/main" id="{F4C26E5B-E5EF-889C-D7C4-125436AD1E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79763" y="5111750"/>
                <a:ext cx="88900" cy="98425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0" y="0"/>
                  </a:cxn>
                  <a:cxn ang="0">
                    <a:pos x="5" y="11"/>
                  </a:cxn>
                  <a:cxn ang="0">
                    <a:pos x="10" y="1"/>
                  </a:cxn>
                  <a:cxn ang="0">
                    <a:pos x="5" y="0"/>
                  </a:cxn>
                  <a:cxn ang="0">
                    <a:pos x="3" y="5"/>
                  </a:cxn>
                  <a:cxn ang="0">
                    <a:pos x="1" y="1"/>
                  </a:cxn>
                  <a:cxn ang="0">
                    <a:pos x="3" y="5"/>
                  </a:cxn>
                  <a:cxn ang="0">
                    <a:pos x="5" y="9"/>
                  </a:cxn>
                  <a:cxn ang="0">
                    <a:pos x="3" y="5"/>
                  </a:cxn>
                </a:cxnLst>
                <a:rect l="0" t="0" r="r" b="b"/>
                <a:pathLst>
                  <a:path w="10" h="11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10" y="1"/>
                      <a:pt x="10" y="1"/>
                      <a:pt x="10" y="1"/>
                    </a:cubicBezTo>
                    <a:lnTo>
                      <a:pt x="5" y="0"/>
                    </a:lnTo>
                    <a:close/>
                    <a:moveTo>
                      <a:pt x="3" y="5"/>
                    </a:moveTo>
                    <a:cubicBezTo>
                      <a:pt x="2" y="4"/>
                      <a:pt x="2" y="2"/>
                      <a:pt x="1" y="1"/>
                    </a:cubicBezTo>
                    <a:cubicBezTo>
                      <a:pt x="2" y="2"/>
                      <a:pt x="3" y="4"/>
                      <a:pt x="3" y="5"/>
                    </a:cubicBezTo>
                    <a:cubicBezTo>
                      <a:pt x="4" y="6"/>
                      <a:pt x="5" y="8"/>
                      <a:pt x="5" y="9"/>
                    </a:cubicBezTo>
                    <a:cubicBezTo>
                      <a:pt x="4" y="8"/>
                      <a:pt x="3" y="7"/>
                      <a:pt x="3" y="5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3" name="Freeform 27">
                <a:extLst>
                  <a:ext uri="{FF2B5EF4-FFF2-40B4-BE49-F238E27FC236}">
                    <a16:creationId xmlns:a16="http://schemas.microsoft.com/office/drawing/2014/main" id="{8D5B7269-5E76-8340-0108-13C96A51CE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882901" y="4733925"/>
                <a:ext cx="682625" cy="684213"/>
              </a:xfrm>
              <a:custGeom>
                <a:avLst/>
                <a:gdLst/>
                <a:ahLst/>
                <a:cxnLst>
                  <a:cxn ang="0">
                    <a:pos x="56" y="76"/>
                  </a:cxn>
                  <a:cxn ang="0">
                    <a:pos x="20" y="76"/>
                  </a:cxn>
                  <a:cxn ang="0">
                    <a:pos x="0" y="56"/>
                  </a:cxn>
                  <a:cxn ang="0">
                    <a:pos x="0" y="20"/>
                  </a:cxn>
                  <a:cxn ang="0">
                    <a:pos x="20" y="0"/>
                  </a:cxn>
                  <a:cxn ang="0">
                    <a:pos x="56" y="0"/>
                  </a:cxn>
                  <a:cxn ang="0">
                    <a:pos x="76" y="20"/>
                  </a:cxn>
                  <a:cxn ang="0">
                    <a:pos x="76" y="56"/>
                  </a:cxn>
                  <a:cxn ang="0">
                    <a:pos x="56" y="76"/>
                  </a:cxn>
                  <a:cxn ang="0">
                    <a:pos x="20" y="8"/>
                  </a:cxn>
                  <a:cxn ang="0">
                    <a:pos x="7" y="20"/>
                  </a:cxn>
                  <a:cxn ang="0">
                    <a:pos x="7" y="56"/>
                  </a:cxn>
                  <a:cxn ang="0">
                    <a:pos x="20" y="69"/>
                  </a:cxn>
                  <a:cxn ang="0">
                    <a:pos x="56" y="69"/>
                  </a:cxn>
                  <a:cxn ang="0">
                    <a:pos x="68" y="56"/>
                  </a:cxn>
                  <a:cxn ang="0">
                    <a:pos x="68" y="20"/>
                  </a:cxn>
                  <a:cxn ang="0">
                    <a:pos x="56" y="8"/>
                  </a:cxn>
                  <a:cxn ang="0">
                    <a:pos x="20" y="8"/>
                  </a:cxn>
                </a:cxnLst>
                <a:rect l="0" t="0" r="r" b="b"/>
                <a:pathLst>
                  <a:path w="76" h="76">
                    <a:moveTo>
                      <a:pt x="56" y="76"/>
                    </a:moveTo>
                    <a:cubicBezTo>
                      <a:pt x="20" y="76"/>
                      <a:pt x="20" y="76"/>
                      <a:pt x="20" y="76"/>
                    </a:cubicBezTo>
                    <a:cubicBezTo>
                      <a:pt x="9" y="76"/>
                      <a:pt x="0" y="67"/>
                      <a:pt x="0" y="5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67" y="0"/>
                      <a:pt x="76" y="9"/>
                      <a:pt x="76" y="20"/>
                    </a:cubicBezTo>
                    <a:cubicBezTo>
                      <a:pt x="76" y="56"/>
                      <a:pt x="76" y="56"/>
                      <a:pt x="76" y="56"/>
                    </a:cubicBezTo>
                    <a:cubicBezTo>
                      <a:pt x="76" y="67"/>
                      <a:pt x="67" y="76"/>
                      <a:pt x="56" y="76"/>
                    </a:cubicBezTo>
                    <a:close/>
                    <a:moveTo>
                      <a:pt x="20" y="8"/>
                    </a:moveTo>
                    <a:cubicBezTo>
                      <a:pt x="13" y="8"/>
                      <a:pt x="7" y="13"/>
                      <a:pt x="7" y="20"/>
                    </a:cubicBezTo>
                    <a:cubicBezTo>
                      <a:pt x="7" y="56"/>
                      <a:pt x="7" y="56"/>
                      <a:pt x="7" y="56"/>
                    </a:cubicBezTo>
                    <a:cubicBezTo>
                      <a:pt x="7" y="63"/>
                      <a:pt x="13" y="69"/>
                      <a:pt x="20" y="69"/>
                    </a:cubicBezTo>
                    <a:cubicBezTo>
                      <a:pt x="56" y="69"/>
                      <a:pt x="56" y="69"/>
                      <a:pt x="56" y="69"/>
                    </a:cubicBezTo>
                    <a:cubicBezTo>
                      <a:pt x="63" y="69"/>
                      <a:pt x="68" y="63"/>
                      <a:pt x="68" y="56"/>
                    </a:cubicBezTo>
                    <a:cubicBezTo>
                      <a:pt x="68" y="20"/>
                      <a:pt x="68" y="20"/>
                      <a:pt x="68" y="20"/>
                    </a:cubicBezTo>
                    <a:cubicBezTo>
                      <a:pt x="68" y="13"/>
                      <a:pt x="63" y="8"/>
                      <a:pt x="56" y="8"/>
                    </a:cubicBezTo>
                    <a:lnTo>
                      <a:pt x="20" y="8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4" name="Freeform 28">
                <a:extLst>
                  <a:ext uri="{FF2B5EF4-FFF2-40B4-BE49-F238E27FC236}">
                    <a16:creationId xmlns:a16="http://schemas.microsoft.com/office/drawing/2014/main" id="{26D2457F-7BAA-B95E-2CA4-FDB7AC04AC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43351" y="4284663"/>
                <a:ext cx="100013" cy="152400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7"/>
                  </a:cxn>
                  <a:cxn ang="0">
                    <a:pos x="6" y="17"/>
                  </a:cxn>
                  <a:cxn ang="0">
                    <a:pos x="11" y="7"/>
                  </a:cxn>
                  <a:cxn ang="0">
                    <a:pos x="6" y="0"/>
                  </a:cxn>
                  <a:cxn ang="0">
                    <a:pos x="3" y="3"/>
                  </a:cxn>
                  <a:cxn ang="0">
                    <a:pos x="2" y="6"/>
                  </a:cxn>
                  <a:cxn ang="0">
                    <a:pos x="2" y="10"/>
                  </a:cxn>
                  <a:cxn ang="0">
                    <a:pos x="3" y="14"/>
                  </a:cxn>
                  <a:cxn ang="0">
                    <a:pos x="1" y="10"/>
                  </a:cxn>
                  <a:cxn ang="0">
                    <a:pos x="1" y="6"/>
                  </a:cxn>
                  <a:cxn ang="0">
                    <a:pos x="2" y="3"/>
                  </a:cxn>
                  <a:cxn ang="0">
                    <a:pos x="6" y="1"/>
                  </a:cxn>
                  <a:cxn ang="0">
                    <a:pos x="3" y="3"/>
                  </a:cxn>
                </a:cxnLst>
                <a:rect l="0" t="0" r="r" b="b"/>
                <a:pathLst>
                  <a:path w="11" h="17">
                    <a:moveTo>
                      <a:pt x="6" y="0"/>
                    </a:moveTo>
                    <a:cubicBezTo>
                      <a:pt x="2" y="0"/>
                      <a:pt x="0" y="3"/>
                      <a:pt x="0" y="7"/>
                    </a:cubicBezTo>
                    <a:cubicBezTo>
                      <a:pt x="0" y="11"/>
                      <a:pt x="2" y="17"/>
                      <a:pt x="6" y="17"/>
                    </a:cubicBezTo>
                    <a:cubicBezTo>
                      <a:pt x="9" y="17"/>
                      <a:pt x="11" y="11"/>
                      <a:pt x="11" y="7"/>
                    </a:cubicBezTo>
                    <a:cubicBezTo>
                      <a:pt x="11" y="3"/>
                      <a:pt x="9" y="0"/>
                      <a:pt x="6" y="0"/>
                    </a:cubicBezTo>
                    <a:close/>
                    <a:moveTo>
                      <a:pt x="3" y="3"/>
                    </a:moveTo>
                    <a:cubicBezTo>
                      <a:pt x="2" y="4"/>
                      <a:pt x="2" y="5"/>
                      <a:pt x="2" y="6"/>
                    </a:cubicBezTo>
                    <a:cubicBezTo>
                      <a:pt x="1" y="8"/>
                      <a:pt x="2" y="9"/>
                      <a:pt x="2" y="10"/>
                    </a:cubicBezTo>
                    <a:cubicBezTo>
                      <a:pt x="2" y="11"/>
                      <a:pt x="3" y="13"/>
                      <a:pt x="3" y="14"/>
                    </a:cubicBezTo>
                    <a:cubicBezTo>
                      <a:pt x="2" y="13"/>
                      <a:pt x="2" y="12"/>
                      <a:pt x="1" y="10"/>
                    </a:cubicBezTo>
                    <a:cubicBezTo>
                      <a:pt x="1" y="9"/>
                      <a:pt x="1" y="8"/>
                      <a:pt x="1" y="6"/>
                    </a:cubicBezTo>
                    <a:cubicBezTo>
                      <a:pt x="1" y="5"/>
                      <a:pt x="1" y="4"/>
                      <a:pt x="2" y="3"/>
                    </a:cubicBezTo>
                    <a:cubicBezTo>
                      <a:pt x="3" y="2"/>
                      <a:pt x="5" y="1"/>
                      <a:pt x="6" y="1"/>
                    </a:cubicBezTo>
                    <a:cubicBezTo>
                      <a:pt x="5" y="1"/>
                      <a:pt x="4" y="2"/>
                      <a:pt x="3" y="3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5" name="Freeform 29">
                <a:extLst>
                  <a:ext uri="{FF2B5EF4-FFF2-40B4-BE49-F238E27FC236}">
                    <a16:creationId xmlns:a16="http://schemas.microsoft.com/office/drawing/2014/main" id="{FB768DD8-B852-B269-9A05-B4CDD6227FA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1438" y="4446588"/>
                <a:ext cx="223838" cy="115888"/>
              </a:xfrm>
              <a:custGeom>
                <a:avLst/>
                <a:gdLst/>
                <a:ahLst/>
                <a:cxnLst>
                  <a:cxn ang="0">
                    <a:pos x="16" y="0"/>
                  </a:cxn>
                  <a:cxn ang="0">
                    <a:pos x="13" y="7"/>
                  </a:cxn>
                  <a:cxn ang="0">
                    <a:pos x="9" y="0"/>
                  </a:cxn>
                  <a:cxn ang="0">
                    <a:pos x="0" y="8"/>
                  </a:cxn>
                  <a:cxn ang="0">
                    <a:pos x="13" y="13"/>
                  </a:cxn>
                  <a:cxn ang="0">
                    <a:pos x="25" y="8"/>
                  </a:cxn>
                  <a:cxn ang="0">
                    <a:pos x="16" y="0"/>
                  </a:cxn>
                  <a:cxn ang="0">
                    <a:pos x="1" y="8"/>
                  </a:cxn>
                  <a:cxn ang="0">
                    <a:pos x="2" y="5"/>
                  </a:cxn>
                  <a:cxn ang="0">
                    <a:pos x="3" y="3"/>
                  </a:cxn>
                  <a:cxn ang="0">
                    <a:pos x="8" y="1"/>
                  </a:cxn>
                  <a:cxn ang="0">
                    <a:pos x="4" y="3"/>
                  </a:cxn>
                  <a:cxn ang="0">
                    <a:pos x="1" y="8"/>
                  </a:cxn>
                  <a:cxn ang="0">
                    <a:pos x="18" y="13"/>
                  </a:cxn>
                  <a:cxn ang="0">
                    <a:pos x="13" y="13"/>
                  </a:cxn>
                  <a:cxn ang="0">
                    <a:pos x="8" y="13"/>
                  </a:cxn>
                  <a:cxn ang="0">
                    <a:pos x="3" y="11"/>
                  </a:cxn>
                  <a:cxn ang="0">
                    <a:pos x="8" y="12"/>
                  </a:cxn>
                  <a:cxn ang="0">
                    <a:pos x="13" y="12"/>
                  </a:cxn>
                  <a:cxn ang="0">
                    <a:pos x="18" y="12"/>
                  </a:cxn>
                  <a:cxn ang="0">
                    <a:pos x="22" y="11"/>
                  </a:cxn>
                  <a:cxn ang="0">
                    <a:pos x="18" y="13"/>
                  </a:cxn>
                </a:cxnLst>
                <a:rect l="0" t="0" r="r" b="b"/>
                <a:pathLst>
                  <a:path w="25" h="13">
                    <a:moveTo>
                      <a:pt x="16" y="0"/>
                    </a:moveTo>
                    <a:cubicBezTo>
                      <a:pt x="13" y="7"/>
                      <a:pt x="13" y="7"/>
                      <a:pt x="13" y="7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1"/>
                      <a:pt x="0" y="4"/>
                      <a:pt x="0" y="8"/>
                    </a:cubicBezTo>
                    <a:cubicBezTo>
                      <a:pt x="0" y="12"/>
                      <a:pt x="6" y="13"/>
                      <a:pt x="13" y="13"/>
                    </a:cubicBezTo>
                    <a:cubicBezTo>
                      <a:pt x="19" y="13"/>
                      <a:pt x="25" y="12"/>
                      <a:pt x="25" y="8"/>
                    </a:cubicBezTo>
                    <a:cubicBezTo>
                      <a:pt x="25" y="4"/>
                      <a:pt x="21" y="1"/>
                      <a:pt x="16" y="0"/>
                    </a:cubicBezTo>
                    <a:close/>
                    <a:moveTo>
                      <a:pt x="1" y="8"/>
                    </a:moveTo>
                    <a:cubicBezTo>
                      <a:pt x="1" y="7"/>
                      <a:pt x="1" y="6"/>
                      <a:pt x="2" y="5"/>
                    </a:cubicBezTo>
                    <a:cubicBezTo>
                      <a:pt x="2" y="4"/>
                      <a:pt x="3" y="4"/>
                      <a:pt x="3" y="3"/>
                    </a:cubicBezTo>
                    <a:cubicBezTo>
                      <a:pt x="5" y="2"/>
                      <a:pt x="7" y="1"/>
                      <a:pt x="8" y="1"/>
                    </a:cubicBezTo>
                    <a:cubicBezTo>
                      <a:pt x="7" y="2"/>
                      <a:pt x="5" y="2"/>
                      <a:pt x="4" y="3"/>
                    </a:cubicBezTo>
                    <a:cubicBezTo>
                      <a:pt x="2" y="4"/>
                      <a:pt x="1" y="6"/>
                      <a:pt x="1" y="8"/>
                    </a:cubicBezTo>
                    <a:close/>
                    <a:moveTo>
                      <a:pt x="18" y="13"/>
                    </a:moveTo>
                    <a:cubicBezTo>
                      <a:pt x="16" y="13"/>
                      <a:pt x="14" y="13"/>
                      <a:pt x="13" y="13"/>
                    </a:cubicBezTo>
                    <a:cubicBezTo>
                      <a:pt x="11" y="13"/>
                      <a:pt x="9" y="13"/>
                      <a:pt x="8" y="13"/>
                    </a:cubicBezTo>
                    <a:cubicBezTo>
                      <a:pt x="6" y="12"/>
                      <a:pt x="4" y="12"/>
                      <a:pt x="3" y="11"/>
                    </a:cubicBezTo>
                    <a:cubicBezTo>
                      <a:pt x="4" y="12"/>
                      <a:pt x="6" y="12"/>
                      <a:pt x="8" y="12"/>
                    </a:cubicBezTo>
                    <a:cubicBezTo>
                      <a:pt x="9" y="12"/>
                      <a:pt x="11" y="12"/>
                      <a:pt x="13" y="12"/>
                    </a:cubicBezTo>
                    <a:cubicBezTo>
                      <a:pt x="14" y="12"/>
                      <a:pt x="16" y="12"/>
                      <a:pt x="18" y="12"/>
                    </a:cubicBezTo>
                    <a:cubicBezTo>
                      <a:pt x="19" y="12"/>
                      <a:pt x="21" y="12"/>
                      <a:pt x="22" y="11"/>
                    </a:cubicBezTo>
                    <a:cubicBezTo>
                      <a:pt x="21" y="12"/>
                      <a:pt x="19" y="12"/>
                      <a:pt x="18" y="13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6" name="Freeform 30">
                <a:extLst>
                  <a:ext uri="{FF2B5EF4-FFF2-40B4-BE49-F238E27FC236}">
                    <a16:creationId xmlns:a16="http://schemas.microsoft.com/office/drawing/2014/main" id="{A45556E8-56B4-1310-8C86-564EDB7B36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70338" y="4437063"/>
                <a:ext cx="46038" cy="63500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3" y="7"/>
                  </a:cxn>
                  <a:cxn ang="0">
                    <a:pos x="5" y="1"/>
                  </a:cxn>
                  <a:cxn ang="0">
                    <a:pos x="3" y="0"/>
                  </a:cxn>
                  <a:cxn ang="0">
                    <a:pos x="1" y="3"/>
                  </a:cxn>
                  <a:cxn ang="0">
                    <a:pos x="1" y="1"/>
                  </a:cxn>
                  <a:cxn ang="0">
                    <a:pos x="2" y="3"/>
                  </a:cxn>
                  <a:cxn ang="0">
                    <a:pos x="3" y="6"/>
                  </a:cxn>
                  <a:cxn ang="0">
                    <a:pos x="1" y="3"/>
                  </a:cxn>
                </a:cxnLst>
                <a:rect l="0" t="0" r="r" b="b"/>
                <a:pathLst>
                  <a:path w="5" h="7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5" y="1"/>
                      <a:pt x="5" y="1"/>
                      <a:pt x="5" y="1"/>
                    </a:cubicBezTo>
                    <a:lnTo>
                      <a:pt x="3" y="0"/>
                    </a:lnTo>
                    <a:close/>
                    <a:moveTo>
                      <a:pt x="1" y="3"/>
                    </a:moveTo>
                    <a:cubicBezTo>
                      <a:pt x="1" y="3"/>
                      <a:pt x="1" y="2"/>
                      <a:pt x="1" y="1"/>
                    </a:cubicBezTo>
                    <a:cubicBezTo>
                      <a:pt x="1" y="2"/>
                      <a:pt x="1" y="3"/>
                      <a:pt x="2" y="3"/>
                    </a:cubicBezTo>
                    <a:cubicBezTo>
                      <a:pt x="2" y="4"/>
                      <a:pt x="2" y="5"/>
                      <a:pt x="3" y="6"/>
                    </a:cubicBezTo>
                    <a:cubicBezTo>
                      <a:pt x="2" y="5"/>
                      <a:pt x="2" y="4"/>
                      <a:pt x="1" y="3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7" name="Freeform 31">
                <a:extLst>
                  <a:ext uri="{FF2B5EF4-FFF2-40B4-BE49-F238E27FC236}">
                    <a16:creationId xmlns:a16="http://schemas.microsoft.com/office/drawing/2014/main" id="{01135841-B175-E2BA-C24F-041FB91CB5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00476" y="4230688"/>
                <a:ext cx="385763" cy="385763"/>
              </a:xfrm>
              <a:custGeom>
                <a:avLst/>
                <a:gdLst/>
                <a:ahLst/>
                <a:cxnLst>
                  <a:cxn ang="0">
                    <a:pos x="32" y="43"/>
                  </a:cxn>
                  <a:cxn ang="0">
                    <a:pos x="11" y="43"/>
                  </a:cxn>
                  <a:cxn ang="0">
                    <a:pos x="0" y="31"/>
                  </a:cxn>
                  <a:cxn ang="0">
                    <a:pos x="0" y="11"/>
                  </a:cxn>
                  <a:cxn ang="0">
                    <a:pos x="11" y="0"/>
                  </a:cxn>
                  <a:cxn ang="0">
                    <a:pos x="32" y="0"/>
                  </a:cxn>
                  <a:cxn ang="0">
                    <a:pos x="43" y="11"/>
                  </a:cxn>
                  <a:cxn ang="0">
                    <a:pos x="43" y="31"/>
                  </a:cxn>
                  <a:cxn ang="0">
                    <a:pos x="32" y="43"/>
                  </a:cxn>
                  <a:cxn ang="0">
                    <a:pos x="11" y="4"/>
                  </a:cxn>
                  <a:cxn ang="0">
                    <a:pos x="4" y="11"/>
                  </a:cxn>
                  <a:cxn ang="0">
                    <a:pos x="4" y="31"/>
                  </a:cxn>
                  <a:cxn ang="0">
                    <a:pos x="11" y="38"/>
                  </a:cxn>
                  <a:cxn ang="0">
                    <a:pos x="32" y="38"/>
                  </a:cxn>
                  <a:cxn ang="0">
                    <a:pos x="39" y="31"/>
                  </a:cxn>
                  <a:cxn ang="0">
                    <a:pos x="39" y="11"/>
                  </a:cxn>
                  <a:cxn ang="0">
                    <a:pos x="32" y="4"/>
                  </a:cxn>
                  <a:cxn ang="0">
                    <a:pos x="11" y="4"/>
                  </a:cxn>
                </a:cxnLst>
                <a:rect l="0" t="0" r="r" b="b"/>
                <a:pathLst>
                  <a:path w="43" h="43">
                    <a:moveTo>
                      <a:pt x="32" y="43"/>
                    </a:moveTo>
                    <a:cubicBezTo>
                      <a:pt x="11" y="43"/>
                      <a:pt x="11" y="43"/>
                      <a:pt x="11" y="43"/>
                    </a:cubicBezTo>
                    <a:cubicBezTo>
                      <a:pt x="5" y="43"/>
                      <a:pt x="0" y="38"/>
                      <a:pt x="0" y="31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8" y="0"/>
                      <a:pt x="43" y="5"/>
                      <a:pt x="43" y="11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43" y="38"/>
                      <a:pt x="38" y="43"/>
                      <a:pt x="32" y="43"/>
                    </a:cubicBezTo>
                    <a:close/>
                    <a:moveTo>
                      <a:pt x="11" y="4"/>
                    </a:moveTo>
                    <a:cubicBezTo>
                      <a:pt x="8" y="4"/>
                      <a:pt x="4" y="7"/>
                      <a:pt x="4" y="11"/>
                    </a:cubicBezTo>
                    <a:cubicBezTo>
                      <a:pt x="4" y="31"/>
                      <a:pt x="4" y="31"/>
                      <a:pt x="4" y="31"/>
                    </a:cubicBezTo>
                    <a:cubicBezTo>
                      <a:pt x="4" y="35"/>
                      <a:pt x="8" y="38"/>
                      <a:pt x="11" y="38"/>
                    </a:cubicBezTo>
                    <a:cubicBezTo>
                      <a:pt x="32" y="38"/>
                      <a:pt x="32" y="38"/>
                      <a:pt x="32" y="38"/>
                    </a:cubicBezTo>
                    <a:cubicBezTo>
                      <a:pt x="35" y="38"/>
                      <a:pt x="39" y="35"/>
                      <a:pt x="39" y="31"/>
                    </a:cubicBezTo>
                    <a:cubicBezTo>
                      <a:pt x="39" y="11"/>
                      <a:pt x="39" y="11"/>
                      <a:pt x="39" y="11"/>
                    </a:cubicBezTo>
                    <a:cubicBezTo>
                      <a:pt x="39" y="7"/>
                      <a:pt x="35" y="4"/>
                      <a:pt x="32" y="4"/>
                    </a:cubicBezTo>
                    <a:lnTo>
                      <a:pt x="11" y="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8" name="Freeform 32">
                <a:extLst>
                  <a:ext uri="{FF2B5EF4-FFF2-40B4-BE49-F238E27FC236}">
                    <a16:creationId xmlns:a16="http://schemas.microsoft.com/office/drawing/2014/main" id="{04A1751D-FFFC-F932-F631-A48BD3B1741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86026" y="4230688"/>
                <a:ext cx="127000" cy="169863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8"/>
                  </a:cxn>
                  <a:cxn ang="0">
                    <a:pos x="7" y="19"/>
                  </a:cxn>
                  <a:cxn ang="0">
                    <a:pos x="14" y="8"/>
                  </a:cxn>
                  <a:cxn ang="0">
                    <a:pos x="7" y="0"/>
                  </a:cxn>
                  <a:cxn ang="0">
                    <a:pos x="4" y="3"/>
                  </a:cxn>
                  <a:cxn ang="0">
                    <a:pos x="2" y="7"/>
                  </a:cxn>
                  <a:cxn ang="0">
                    <a:pos x="3" y="12"/>
                  </a:cxn>
                  <a:cxn ang="0">
                    <a:pos x="4" y="16"/>
                  </a:cxn>
                  <a:cxn ang="0">
                    <a:pos x="2" y="12"/>
                  </a:cxn>
                  <a:cxn ang="0">
                    <a:pos x="2" y="7"/>
                  </a:cxn>
                  <a:cxn ang="0">
                    <a:pos x="3" y="3"/>
                  </a:cxn>
                  <a:cxn ang="0">
                    <a:pos x="8" y="1"/>
                  </a:cxn>
                  <a:cxn ang="0">
                    <a:pos x="4" y="3"/>
                  </a:cxn>
                </a:cxnLst>
                <a:rect l="0" t="0" r="r" b="b"/>
                <a:pathLst>
                  <a:path w="14" h="19">
                    <a:moveTo>
                      <a:pt x="7" y="0"/>
                    </a:moveTo>
                    <a:cubicBezTo>
                      <a:pt x="3" y="0"/>
                      <a:pt x="0" y="3"/>
                      <a:pt x="0" y="8"/>
                    </a:cubicBezTo>
                    <a:cubicBezTo>
                      <a:pt x="0" y="12"/>
                      <a:pt x="3" y="19"/>
                      <a:pt x="7" y="19"/>
                    </a:cubicBezTo>
                    <a:cubicBezTo>
                      <a:pt x="11" y="19"/>
                      <a:pt x="14" y="12"/>
                      <a:pt x="14" y="8"/>
                    </a:cubicBezTo>
                    <a:cubicBezTo>
                      <a:pt x="14" y="3"/>
                      <a:pt x="11" y="0"/>
                      <a:pt x="7" y="0"/>
                    </a:cubicBezTo>
                    <a:close/>
                    <a:moveTo>
                      <a:pt x="4" y="3"/>
                    </a:moveTo>
                    <a:cubicBezTo>
                      <a:pt x="3" y="4"/>
                      <a:pt x="3" y="6"/>
                      <a:pt x="2" y="7"/>
                    </a:cubicBezTo>
                    <a:cubicBezTo>
                      <a:pt x="2" y="9"/>
                      <a:pt x="3" y="10"/>
                      <a:pt x="3" y="12"/>
                    </a:cubicBezTo>
                    <a:cubicBezTo>
                      <a:pt x="3" y="13"/>
                      <a:pt x="4" y="15"/>
                      <a:pt x="4" y="16"/>
                    </a:cubicBezTo>
                    <a:cubicBezTo>
                      <a:pt x="3" y="15"/>
                      <a:pt x="3" y="13"/>
                      <a:pt x="2" y="12"/>
                    </a:cubicBezTo>
                    <a:cubicBezTo>
                      <a:pt x="2" y="10"/>
                      <a:pt x="1" y="9"/>
                      <a:pt x="2" y="7"/>
                    </a:cubicBezTo>
                    <a:cubicBezTo>
                      <a:pt x="2" y="6"/>
                      <a:pt x="2" y="4"/>
                      <a:pt x="3" y="3"/>
                    </a:cubicBezTo>
                    <a:cubicBezTo>
                      <a:pt x="4" y="1"/>
                      <a:pt x="6" y="1"/>
                      <a:pt x="8" y="1"/>
                    </a:cubicBezTo>
                    <a:cubicBezTo>
                      <a:pt x="6" y="1"/>
                      <a:pt x="5" y="2"/>
                      <a:pt x="4" y="3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89" name="Freeform 33">
                <a:extLst>
                  <a:ext uri="{FF2B5EF4-FFF2-40B4-BE49-F238E27FC236}">
                    <a16:creationId xmlns:a16="http://schemas.microsoft.com/office/drawing/2014/main" id="{EFE99FC4-DFAA-2B66-26D2-FA4F57F50D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14588" y="4419600"/>
                <a:ext cx="269875" cy="142875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15" y="8"/>
                  </a:cxn>
                  <a:cxn ang="0">
                    <a:pos x="11" y="0"/>
                  </a:cxn>
                  <a:cxn ang="0">
                    <a:pos x="0" y="10"/>
                  </a:cxn>
                  <a:cxn ang="0">
                    <a:pos x="15" y="16"/>
                  </a:cxn>
                  <a:cxn ang="0">
                    <a:pos x="30" y="10"/>
                  </a:cxn>
                  <a:cxn ang="0">
                    <a:pos x="20" y="0"/>
                  </a:cxn>
                  <a:cxn ang="0">
                    <a:pos x="1" y="10"/>
                  </a:cxn>
                  <a:cxn ang="0">
                    <a:pos x="2" y="7"/>
                  </a:cxn>
                  <a:cxn ang="0">
                    <a:pos x="4" y="4"/>
                  </a:cxn>
                  <a:cxn ang="0">
                    <a:pos x="10" y="1"/>
                  </a:cxn>
                  <a:cxn ang="0">
                    <a:pos x="5" y="4"/>
                  </a:cxn>
                  <a:cxn ang="0">
                    <a:pos x="1" y="10"/>
                  </a:cxn>
                  <a:cxn ang="0">
                    <a:pos x="22" y="15"/>
                  </a:cxn>
                  <a:cxn ang="0">
                    <a:pos x="15" y="16"/>
                  </a:cxn>
                  <a:cxn ang="0">
                    <a:pos x="9" y="16"/>
                  </a:cxn>
                  <a:cxn ang="0">
                    <a:pos x="4" y="14"/>
                  </a:cxn>
                  <a:cxn ang="0">
                    <a:pos x="9" y="15"/>
                  </a:cxn>
                  <a:cxn ang="0">
                    <a:pos x="15" y="15"/>
                  </a:cxn>
                  <a:cxn ang="0">
                    <a:pos x="21" y="15"/>
                  </a:cxn>
                  <a:cxn ang="0">
                    <a:pos x="27" y="13"/>
                  </a:cxn>
                  <a:cxn ang="0">
                    <a:pos x="22" y="15"/>
                  </a:cxn>
                </a:cxnLst>
                <a:rect l="0" t="0" r="r" b="b"/>
                <a:pathLst>
                  <a:path w="30" h="16">
                    <a:moveTo>
                      <a:pt x="20" y="0"/>
                    </a:moveTo>
                    <a:cubicBezTo>
                      <a:pt x="15" y="8"/>
                      <a:pt x="15" y="8"/>
                      <a:pt x="15" y="8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2"/>
                      <a:pt x="0" y="5"/>
                      <a:pt x="0" y="10"/>
                    </a:cubicBezTo>
                    <a:cubicBezTo>
                      <a:pt x="0" y="15"/>
                      <a:pt x="7" y="16"/>
                      <a:pt x="15" y="16"/>
                    </a:cubicBezTo>
                    <a:cubicBezTo>
                      <a:pt x="23" y="16"/>
                      <a:pt x="30" y="15"/>
                      <a:pt x="30" y="10"/>
                    </a:cubicBezTo>
                    <a:cubicBezTo>
                      <a:pt x="30" y="5"/>
                      <a:pt x="26" y="2"/>
                      <a:pt x="20" y="0"/>
                    </a:cubicBezTo>
                    <a:close/>
                    <a:moveTo>
                      <a:pt x="1" y="10"/>
                    </a:moveTo>
                    <a:cubicBezTo>
                      <a:pt x="1" y="9"/>
                      <a:pt x="1" y="8"/>
                      <a:pt x="2" y="7"/>
                    </a:cubicBezTo>
                    <a:cubicBezTo>
                      <a:pt x="3" y="6"/>
                      <a:pt x="3" y="5"/>
                      <a:pt x="4" y="4"/>
                    </a:cubicBezTo>
                    <a:cubicBezTo>
                      <a:pt x="6" y="3"/>
                      <a:pt x="8" y="2"/>
                      <a:pt x="10" y="1"/>
                    </a:cubicBezTo>
                    <a:cubicBezTo>
                      <a:pt x="8" y="2"/>
                      <a:pt x="6" y="3"/>
                      <a:pt x="5" y="4"/>
                    </a:cubicBezTo>
                    <a:cubicBezTo>
                      <a:pt x="3" y="6"/>
                      <a:pt x="1" y="8"/>
                      <a:pt x="1" y="10"/>
                    </a:cubicBezTo>
                    <a:close/>
                    <a:moveTo>
                      <a:pt x="22" y="15"/>
                    </a:moveTo>
                    <a:cubicBezTo>
                      <a:pt x="20" y="16"/>
                      <a:pt x="17" y="16"/>
                      <a:pt x="15" y="16"/>
                    </a:cubicBezTo>
                    <a:cubicBezTo>
                      <a:pt x="13" y="16"/>
                      <a:pt x="11" y="16"/>
                      <a:pt x="9" y="16"/>
                    </a:cubicBezTo>
                    <a:cubicBezTo>
                      <a:pt x="7" y="15"/>
                      <a:pt x="5" y="15"/>
                      <a:pt x="4" y="14"/>
                    </a:cubicBezTo>
                    <a:cubicBezTo>
                      <a:pt x="5" y="14"/>
                      <a:pt x="7" y="15"/>
                      <a:pt x="9" y="15"/>
                    </a:cubicBezTo>
                    <a:cubicBezTo>
                      <a:pt x="11" y="15"/>
                      <a:pt x="13" y="15"/>
                      <a:pt x="15" y="15"/>
                    </a:cubicBezTo>
                    <a:cubicBezTo>
                      <a:pt x="17" y="15"/>
                      <a:pt x="19" y="15"/>
                      <a:pt x="21" y="15"/>
                    </a:cubicBezTo>
                    <a:cubicBezTo>
                      <a:pt x="23" y="15"/>
                      <a:pt x="25" y="14"/>
                      <a:pt x="27" y="13"/>
                    </a:cubicBezTo>
                    <a:cubicBezTo>
                      <a:pt x="26" y="15"/>
                      <a:pt x="24" y="15"/>
                      <a:pt x="22" y="15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0" name="Freeform 34">
                <a:extLst>
                  <a:ext uri="{FF2B5EF4-FFF2-40B4-BE49-F238E27FC236}">
                    <a16:creationId xmlns:a16="http://schemas.microsoft.com/office/drawing/2014/main" id="{35EC8322-789D-FFFF-4AAD-222AA0E0C12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22538" y="4410075"/>
                <a:ext cx="53975" cy="71438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3" y="8"/>
                  </a:cxn>
                  <a:cxn ang="0">
                    <a:pos x="6" y="1"/>
                  </a:cxn>
                  <a:cxn ang="0">
                    <a:pos x="3" y="0"/>
                  </a:cxn>
                  <a:cxn ang="0">
                    <a:pos x="2" y="4"/>
                  </a:cxn>
                  <a:cxn ang="0">
                    <a:pos x="1" y="1"/>
                  </a:cxn>
                  <a:cxn ang="0">
                    <a:pos x="2" y="4"/>
                  </a:cxn>
                  <a:cxn ang="0">
                    <a:pos x="3" y="7"/>
                  </a:cxn>
                  <a:cxn ang="0">
                    <a:pos x="2" y="4"/>
                  </a:cxn>
                </a:cxnLst>
                <a:rect l="0" t="0" r="r" b="b"/>
                <a:pathLst>
                  <a:path w="6" h="8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3" y="0"/>
                    </a:lnTo>
                    <a:close/>
                    <a:moveTo>
                      <a:pt x="2" y="4"/>
                    </a:moveTo>
                    <a:cubicBezTo>
                      <a:pt x="1" y="3"/>
                      <a:pt x="1" y="2"/>
                      <a:pt x="1" y="1"/>
                    </a:cubicBezTo>
                    <a:cubicBezTo>
                      <a:pt x="1" y="2"/>
                      <a:pt x="2" y="3"/>
                      <a:pt x="2" y="4"/>
                    </a:cubicBezTo>
                    <a:cubicBezTo>
                      <a:pt x="3" y="5"/>
                      <a:pt x="3" y="6"/>
                      <a:pt x="3" y="7"/>
                    </a:cubicBezTo>
                    <a:cubicBezTo>
                      <a:pt x="3" y="6"/>
                      <a:pt x="2" y="5"/>
                      <a:pt x="2" y="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1" name="Freeform 35">
                <a:extLst>
                  <a:ext uri="{FF2B5EF4-FFF2-40B4-BE49-F238E27FC236}">
                    <a16:creationId xmlns:a16="http://schemas.microsoft.com/office/drawing/2014/main" id="{8DE95B40-7885-B7CF-8E84-1696047CC8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16163" y="4157663"/>
                <a:ext cx="466725" cy="468313"/>
              </a:xfrm>
              <a:custGeom>
                <a:avLst/>
                <a:gdLst/>
                <a:ahLst/>
                <a:cxnLst>
                  <a:cxn ang="0">
                    <a:pos x="38" y="52"/>
                  </a:cxn>
                  <a:cxn ang="0">
                    <a:pos x="14" y="52"/>
                  </a:cxn>
                  <a:cxn ang="0">
                    <a:pos x="0" y="38"/>
                  </a:cxn>
                  <a:cxn ang="0">
                    <a:pos x="0" y="14"/>
                  </a:cxn>
                  <a:cxn ang="0">
                    <a:pos x="14" y="0"/>
                  </a:cxn>
                  <a:cxn ang="0">
                    <a:pos x="38" y="0"/>
                  </a:cxn>
                  <a:cxn ang="0">
                    <a:pos x="52" y="14"/>
                  </a:cxn>
                  <a:cxn ang="0">
                    <a:pos x="52" y="38"/>
                  </a:cxn>
                  <a:cxn ang="0">
                    <a:pos x="38" y="52"/>
                  </a:cxn>
                  <a:cxn ang="0">
                    <a:pos x="14" y="6"/>
                  </a:cxn>
                  <a:cxn ang="0">
                    <a:pos x="6" y="14"/>
                  </a:cxn>
                  <a:cxn ang="0">
                    <a:pos x="6" y="38"/>
                  </a:cxn>
                  <a:cxn ang="0">
                    <a:pos x="14" y="47"/>
                  </a:cxn>
                  <a:cxn ang="0">
                    <a:pos x="38" y="47"/>
                  </a:cxn>
                  <a:cxn ang="0">
                    <a:pos x="47" y="38"/>
                  </a:cxn>
                  <a:cxn ang="0">
                    <a:pos x="47" y="14"/>
                  </a:cxn>
                  <a:cxn ang="0">
                    <a:pos x="38" y="6"/>
                  </a:cxn>
                  <a:cxn ang="0">
                    <a:pos x="14" y="6"/>
                  </a:cxn>
                </a:cxnLst>
                <a:rect l="0" t="0" r="r" b="b"/>
                <a:pathLst>
                  <a:path w="52" h="52">
                    <a:moveTo>
                      <a:pt x="38" y="52"/>
                    </a:moveTo>
                    <a:cubicBezTo>
                      <a:pt x="14" y="52"/>
                      <a:pt x="14" y="52"/>
                      <a:pt x="14" y="52"/>
                    </a:cubicBezTo>
                    <a:cubicBezTo>
                      <a:pt x="7" y="52"/>
                      <a:pt x="0" y="46"/>
                      <a:pt x="0" y="3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4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6" y="0"/>
                      <a:pt x="52" y="6"/>
                      <a:pt x="52" y="14"/>
                    </a:cubicBezTo>
                    <a:cubicBezTo>
                      <a:pt x="52" y="38"/>
                      <a:pt x="52" y="38"/>
                      <a:pt x="52" y="38"/>
                    </a:cubicBezTo>
                    <a:cubicBezTo>
                      <a:pt x="52" y="46"/>
                      <a:pt x="46" y="52"/>
                      <a:pt x="38" y="52"/>
                    </a:cubicBezTo>
                    <a:close/>
                    <a:moveTo>
                      <a:pt x="14" y="6"/>
                    </a:moveTo>
                    <a:cubicBezTo>
                      <a:pt x="9" y="6"/>
                      <a:pt x="6" y="9"/>
                      <a:pt x="6" y="14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6" y="43"/>
                      <a:pt x="9" y="47"/>
                      <a:pt x="14" y="47"/>
                    </a:cubicBezTo>
                    <a:cubicBezTo>
                      <a:pt x="38" y="47"/>
                      <a:pt x="38" y="47"/>
                      <a:pt x="38" y="47"/>
                    </a:cubicBezTo>
                    <a:cubicBezTo>
                      <a:pt x="43" y="47"/>
                      <a:pt x="47" y="43"/>
                      <a:pt x="47" y="38"/>
                    </a:cubicBezTo>
                    <a:cubicBezTo>
                      <a:pt x="47" y="14"/>
                      <a:pt x="47" y="14"/>
                      <a:pt x="47" y="14"/>
                    </a:cubicBezTo>
                    <a:cubicBezTo>
                      <a:pt x="47" y="9"/>
                      <a:pt x="43" y="6"/>
                      <a:pt x="38" y="6"/>
                    </a:cubicBezTo>
                    <a:lnTo>
                      <a:pt x="14" y="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2" name="Freeform 36">
                <a:extLst>
                  <a:ext uri="{FF2B5EF4-FFF2-40B4-BE49-F238E27FC236}">
                    <a16:creationId xmlns:a16="http://schemas.microsoft.com/office/drawing/2014/main" id="{65228CA9-17F0-E2E2-F7BA-F99DA7398A8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478088" y="5418138"/>
                <a:ext cx="142875" cy="215900"/>
              </a:xfrm>
              <a:custGeom>
                <a:avLst/>
                <a:gdLst/>
                <a:ahLst/>
                <a:cxnLst>
                  <a:cxn ang="0">
                    <a:pos x="8" y="0"/>
                  </a:cxn>
                  <a:cxn ang="0">
                    <a:pos x="0" y="10"/>
                  </a:cxn>
                  <a:cxn ang="0">
                    <a:pos x="8" y="24"/>
                  </a:cxn>
                  <a:cxn ang="0">
                    <a:pos x="16" y="10"/>
                  </a:cxn>
                  <a:cxn ang="0">
                    <a:pos x="8" y="0"/>
                  </a:cxn>
                  <a:cxn ang="0">
                    <a:pos x="4" y="4"/>
                  </a:cxn>
                  <a:cxn ang="0">
                    <a:pos x="2" y="9"/>
                  </a:cxn>
                  <a:cxn ang="0">
                    <a:pos x="3" y="14"/>
                  </a:cxn>
                  <a:cxn ang="0">
                    <a:pos x="5" y="20"/>
                  </a:cxn>
                  <a:cxn ang="0">
                    <a:pos x="2" y="15"/>
                  </a:cxn>
                  <a:cxn ang="0">
                    <a:pos x="1" y="9"/>
                  </a:cxn>
                  <a:cxn ang="0">
                    <a:pos x="4" y="3"/>
                  </a:cxn>
                  <a:cxn ang="0">
                    <a:pos x="9" y="1"/>
                  </a:cxn>
                  <a:cxn ang="0">
                    <a:pos x="4" y="4"/>
                  </a:cxn>
                </a:cxnLst>
                <a:rect l="0" t="0" r="r" b="b"/>
                <a:pathLst>
                  <a:path w="16" h="24">
                    <a:moveTo>
                      <a:pt x="8" y="0"/>
                    </a:moveTo>
                    <a:cubicBezTo>
                      <a:pt x="4" y="0"/>
                      <a:pt x="0" y="4"/>
                      <a:pt x="0" y="10"/>
                    </a:cubicBezTo>
                    <a:cubicBezTo>
                      <a:pt x="0" y="15"/>
                      <a:pt x="4" y="24"/>
                      <a:pt x="8" y="24"/>
                    </a:cubicBezTo>
                    <a:cubicBezTo>
                      <a:pt x="13" y="24"/>
                      <a:pt x="16" y="15"/>
                      <a:pt x="16" y="10"/>
                    </a:cubicBezTo>
                    <a:cubicBezTo>
                      <a:pt x="16" y="4"/>
                      <a:pt x="13" y="0"/>
                      <a:pt x="8" y="0"/>
                    </a:cubicBezTo>
                    <a:close/>
                    <a:moveTo>
                      <a:pt x="4" y="4"/>
                    </a:moveTo>
                    <a:cubicBezTo>
                      <a:pt x="3" y="5"/>
                      <a:pt x="3" y="7"/>
                      <a:pt x="2" y="9"/>
                    </a:cubicBezTo>
                    <a:cubicBezTo>
                      <a:pt x="2" y="11"/>
                      <a:pt x="3" y="13"/>
                      <a:pt x="3" y="14"/>
                    </a:cubicBezTo>
                    <a:cubicBezTo>
                      <a:pt x="3" y="16"/>
                      <a:pt x="4" y="18"/>
                      <a:pt x="5" y="20"/>
                    </a:cubicBezTo>
                    <a:cubicBezTo>
                      <a:pt x="4" y="18"/>
                      <a:pt x="3" y="17"/>
                      <a:pt x="2" y="15"/>
                    </a:cubicBezTo>
                    <a:cubicBezTo>
                      <a:pt x="2" y="13"/>
                      <a:pt x="1" y="11"/>
                      <a:pt x="1" y="9"/>
                    </a:cubicBezTo>
                    <a:cubicBezTo>
                      <a:pt x="2" y="7"/>
                      <a:pt x="2" y="5"/>
                      <a:pt x="4" y="3"/>
                    </a:cubicBezTo>
                    <a:cubicBezTo>
                      <a:pt x="5" y="2"/>
                      <a:pt x="7" y="1"/>
                      <a:pt x="9" y="1"/>
                    </a:cubicBezTo>
                    <a:cubicBezTo>
                      <a:pt x="7" y="1"/>
                      <a:pt x="5" y="2"/>
                      <a:pt x="4" y="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3" name="Freeform 37">
                <a:extLst>
                  <a:ext uri="{FF2B5EF4-FFF2-40B4-BE49-F238E27FC236}">
                    <a16:creationId xmlns:a16="http://schemas.microsoft.com/office/drawing/2014/main" id="{209E4BD7-CE0A-21FF-1AFD-FE2202D65C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87601" y="5651500"/>
                <a:ext cx="323850" cy="179388"/>
              </a:xfrm>
              <a:custGeom>
                <a:avLst/>
                <a:gdLst/>
                <a:ahLst/>
                <a:cxnLst>
                  <a:cxn ang="0">
                    <a:pos x="24" y="0"/>
                  </a:cxn>
                  <a:cxn ang="0">
                    <a:pos x="18" y="10"/>
                  </a:cxn>
                  <a:cxn ang="0">
                    <a:pos x="13" y="0"/>
                  </a:cxn>
                  <a:cxn ang="0">
                    <a:pos x="0" y="12"/>
                  </a:cxn>
                  <a:cxn ang="0">
                    <a:pos x="18" y="20"/>
                  </a:cxn>
                  <a:cxn ang="0">
                    <a:pos x="36" y="12"/>
                  </a:cxn>
                  <a:cxn ang="0">
                    <a:pos x="24" y="0"/>
                  </a:cxn>
                  <a:cxn ang="0">
                    <a:pos x="1" y="12"/>
                  </a:cxn>
                  <a:cxn ang="0">
                    <a:pos x="2" y="8"/>
                  </a:cxn>
                  <a:cxn ang="0">
                    <a:pos x="5" y="5"/>
                  </a:cxn>
                  <a:cxn ang="0">
                    <a:pos x="12" y="1"/>
                  </a:cxn>
                  <a:cxn ang="0">
                    <a:pos x="5" y="5"/>
                  </a:cxn>
                  <a:cxn ang="0">
                    <a:pos x="1" y="12"/>
                  </a:cxn>
                  <a:cxn ang="0">
                    <a:pos x="26" y="18"/>
                  </a:cxn>
                  <a:cxn ang="0">
                    <a:pos x="18" y="19"/>
                  </a:cxn>
                  <a:cxn ang="0">
                    <a:pos x="11" y="19"/>
                  </a:cxn>
                  <a:cxn ang="0">
                    <a:pos x="4" y="16"/>
                  </a:cxn>
                  <a:cxn ang="0">
                    <a:pos x="11" y="18"/>
                  </a:cxn>
                  <a:cxn ang="0">
                    <a:pos x="18" y="18"/>
                  </a:cxn>
                  <a:cxn ang="0">
                    <a:pos x="26" y="18"/>
                  </a:cxn>
                  <a:cxn ang="0">
                    <a:pos x="33" y="16"/>
                  </a:cxn>
                  <a:cxn ang="0">
                    <a:pos x="26" y="18"/>
                  </a:cxn>
                </a:cxnLst>
                <a:rect l="0" t="0" r="r" b="b"/>
                <a:pathLst>
                  <a:path w="36" h="20">
                    <a:moveTo>
                      <a:pt x="24" y="0"/>
                    </a:moveTo>
                    <a:cubicBezTo>
                      <a:pt x="18" y="10"/>
                      <a:pt x="18" y="10"/>
                      <a:pt x="18" y="1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5" y="2"/>
                      <a:pt x="0" y="6"/>
                      <a:pt x="0" y="12"/>
                    </a:cubicBezTo>
                    <a:cubicBezTo>
                      <a:pt x="0" y="18"/>
                      <a:pt x="8" y="20"/>
                      <a:pt x="18" y="20"/>
                    </a:cubicBezTo>
                    <a:cubicBezTo>
                      <a:pt x="28" y="20"/>
                      <a:pt x="36" y="18"/>
                      <a:pt x="36" y="12"/>
                    </a:cubicBezTo>
                    <a:cubicBezTo>
                      <a:pt x="36" y="6"/>
                      <a:pt x="31" y="2"/>
                      <a:pt x="24" y="0"/>
                    </a:cubicBezTo>
                    <a:close/>
                    <a:moveTo>
                      <a:pt x="1" y="12"/>
                    </a:moveTo>
                    <a:cubicBezTo>
                      <a:pt x="1" y="10"/>
                      <a:pt x="2" y="9"/>
                      <a:pt x="2" y="8"/>
                    </a:cubicBezTo>
                    <a:cubicBezTo>
                      <a:pt x="3" y="6"/>
                      <a:pt x="4" y="5"/>
                      <a:pt x="5" y="5"/>
                    </a:cubicBezTo>
                    <a:cubicBezTo>
                      <a:pt x="7" y="3"/>
                      <a:pt x="10" y="2"/>
                      <a:pt x="12" y="1"/>
                    </a:cubicBezTo>
                    <a:cubicBezTo>
                      <a:pt x="10" y="2"/>
                      <a:pt x="7" y="3"/>
                      <a:pt x="5" y="5"/>
                    </a:cubicBezTo>
                    <a:cubicBezTo>
                      <a:pt x="3" y="7"/>
                      <a:pt x="1" y="9"/>
                      <a:pt x="1" y="12"/>
                    </a:cubicBezTo>
                    <a:close/>
                    <a:moveTo>
                      <a:pt x="26" y="18"/>
                    </a:moveTo>
                    <a:cubicBezTo>
                      <a:pt x="23" y="19"/>
                      <a:pt x="21" y="19"/>
                      <a:pt x="18" y="19"/>
                    </a:cubicBezTo>
                    <a:cubicBezTo>
                      <a:pt x="16" y="19"/>
                      <a:pt x="14" y="19"/>
                      <a:pt x="11" y="19"/>
                    </a:cubicBezTo>
                    <a:cubicBezTo>
                      <a:pt x="9" y="18"/>
                      <a:pt x="6" y="18"/>
                      <a:pt x="4" y="16"/>
                    </a:cubicBezTo>
                    <a:cubicBezTo>
                      <a:pt x="6" y="17"/>
                      <a:pt x="9" y="18"/>
                      <a:pt x="11" y="18"/>
                    </a:cubicBezTo>
                    <a:cubicBezTo>
                      <a:pt x="14" y="18"/>
                      <a:pt x="16" y="18"/>
                      <a:pt x="18" y="18"/>
                    </a:cubicBezTo>
                    <a:cubicBezTo>
                      <a:pt x="21" y="18"/>
                      <a:pt x="23" y="18"/>
                      <a:pt x="26" y="18"/>
                    </a:cubicBezTo>
                    <a:cubicBezTo>
                      <a:pt x="28" y="17"/>
                      <a:pt x="31" y="17"/>
                      <a:pt x="33" y="16"/>
                    </a:cubicBezTo>
                    <a:cubicBezTo>
                      <a:pt x="31" y="17"/>
                      <a:pt x="28" y="18"/>
                      <a:pt x="26" y="18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4" name="Freeform 38">
                <a:extLst>
                  <a:ext uri="{FF2B5EF4-FFF2-40B4-BE49-F238E27FC236}">
                    <a16:creationId xmlns:a16="http://schemas.microsoft.com/office/drawing/2014/main" id="{BCA46456-1F89-6B81-8550-1509BFAF7B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13013" y="5641975"/>
                <a:ext cx="73025" cy="80963"/>
              </a:xfrm>
              <a:custGeom>
                <a:avLst/>
                <a:gdLst/>
                <a:ahLst/>
                <a:cxnLst>
                  <a:cxn ang="0">
                    <a:pos x="4" y="0"/>
                  </a:cxn>
                  <a:cxn ang="0">
                    <a:pos x="0" y="1"/>
                  </a:cxn>
                  <a:cxn ang="0">
                    <a:pos x="4" y="9"/>
                  </a:cxn>
                  <a:cxn ang="0">
                    <a:pos x="8" y="1"/>
                  </a:cxn>
                  <a:cxn ang="0">
                    <a:pos x="4" y="0"/>
                  </a:cxn>
                  <a:cxn ang="0">
                    <a:pos x="2" y="5"/>
                  </a:cxn>
                  <a:cxn ang="0">
                    <a:pos x="1" y="1"/>
                  </a:cxn>
                  <a:cxn ang="0">
                    <a:pos x="3" y="4"/>
                  </a:cxn>
                  <a:cxn ang="0">
                    <a:pos x="4" y="8"/>
                  </a:cxn>
                  <a:cxn ang="0">
                    <a:pos x="2" y="5"/>
                  </a:cxn>
                </a:cxnLst>
                <a:rect l="0" t="0" r="r" b="b"/>
                <a:pathLst>
                  <a:path w="8" h="9">
                    <a:moveTo>
                      <a:pt x="4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8" y="1"/>
                      <a:pt x="8" y="1"/>
                      <a:pt x="8" y="1"/>
                    </a:cubicBezTo>
                    <a:lnTo>
                      <a:pt x="4" y="0"/>
                    </a:lnTo>
                    <a:close/>
                    <a:moveTo>
                      <a:pt x="2" y="5"/>
                    </a:moveTo>
                    <a:cubicBezTo>
                      <a:pt x="2" y="3"/>
                      <a:pt x="2" y="2"/>
                      <a:pt x="1" y="1"/>
                    </a:cubicBezTo>
                    <a:cubicBezTo>
                      <a:pt x="2" y="2"/>
                      <a:pt x="2" y="3"/>
                      <a:pt x="3" y="4"/>
                    </a:cubicBezTo>
                    <a:cubicBezTo>
                      <a:pt x="3" y="6"/>
                      <a:pt x="4" y="7"/>
                      <a:pt x="4" y="8"/>
                    </a:cubicBezTo>
                    <a:cubicBezTo>
                      <a:pt x="4" y="7"/>
                      <a:pt x="3" y="6"/>
                      <a:pt x="2" y="5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5" name="Freeform 39">
                <a:extLst>
                  <a:ext uri="{FF2B5EF4-FFF2-40B4-BE49-F238E27FC236}">
                    <a16:creationId xmlns:a16="http://schemas.microsoft.com/office/drawing/2014/main" id="{8954B5BF-7709-6424-891A-2E5154C66C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70126" y="5337175"/>
                <a:ext cx="558800" cy="557213"/>
              </a:xfrm>
              <a:custGeom>
                <a:avLst/>
                <a:gdLst/>
                <a:ahLst/>
                <a:cxnLst>
                  <a:cxn ang="0">
                    <a:pos x="46" y="62"/>
                  </a:cxn>
                  <a:cxn ang="0">
                    <a:pos x="16" y="62"/>
                  </a:cxn>
                  <a:cxn ang="0">
                    <a:pos x="0" y="46"/>
                  </a:cxn>
                  <a:cxn ang="0">
                    <a:pos x="0" y="16"/>
                  </a:cxn>
                  <a:cxn ang="0">
                    <a:pos x="16" y="0"/>
                  </a:cxn>
                  <a:cxn ang="0">
                    <a:pos x="46" y="0"/>
                  </a:cxn>
                  <a:cxn ang="0">
                    <a:pos x="62" y="16"/>
                  </a:cxn>
                  <a:cxn ang="0">
                    <a:pos x="62" y="46"/>
                  </a:cxn>
                  <a:cxn ang="0">
                    <a:pos x="46" y="62"/>
                  </a:cxn>
                  <a:cxn ang="0">
                    <a:pos x="16" y="6"/>
                  </a:cxn>
                  <a:cxn ang="0">
                    <a:pos x="6" y="16"/>
                  </a:cxn>
                  <a:cxn ang="0">
                    <a:pos x="6" y="46"/>
                  </a:cxn>
                  <a:cxn ang="0">
                    <a:pos x="16" y="56"/>
                  </a:cxn>
                  <a:cxn ang="0">
                    <a:pos x="46" y="56"/>
                  </a:cxn>
                  <a:cxn ang="0">
                    <a:pos x="56" y="46"/>
                  </a:cxn>
                  <a:cxn ang="0">
                    <a:pos x="56" y="16"/>
                  </a:cxn>
                  <a:cxn ang="0">
                    <a:pos x="46" y="6"/>
                  </a:cxn>
                  <a:cxn ang="0">
                    <a:pos x="16" y="6"/>
                  </a:cxn>
                </a:cxnLst>
                <a:rect l="0" t="0" r="r" b="b"/>
                <a:pathLst>
                  <a:path w="62" h="62">
                    <a:moveTo>
                      <a:pt x="46" y="62"/>
                    </a:moveTo>
                    <a:cubicBezTo>
                      <a:pt x="16" y="62"/>
                      <a:pt x="16" y="62"/>
                      <a:pt x="16" y="62"/>
                    </a:cubicBezTo>
                    <a:cubicBezTo>
                      <a:pt x="7" y="62"/>
                      <a:pt x="0" y="55"/>
                      <a:pt x="0" y="4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46" y="0"/>
                      <a:pt x="46" y="0"/>
                      <a:pt x="46" y="0"/>
                    </a:cubicBezTo>
                    <a:cubicBezTo>
                      <a:pt x="55" y="0"/>
                      <a:pt x="62" y="7"/>
                      <a:pt x="62" y="16"/>
                    </a:cubicBezTo>
                    <a:cubicBezTo>
                      <a:pt x="62" y="46"/>
                      <a:pt x="62" y="46"/>
                      <a:pt x="62" y="46"/>
                    </a:cubicBezTo>
                    <a:cubicBezTo>
                      <a:pt x="62" y="55"/>
                      <a:pt x="55" y="62"/>
                      <a:pt x="46" y="62"/>
                    </a:cubicBezTo>
                    <a:close/>
                    <a:moveTo>
                      <a:pt x="16" y="6"/>
                    </a:moveTo>
                    <a:cubicBezTo>
                      <a:pt x="11" y="6"/>
                      <a:pt x="6" y="11"/>
                      <a:pt x="6" y="16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6" y="52"/>
                      <a:pt x="11" y="56"/>
                      <a:pt x="16" y="56"/>
                    </a:cubicBezTo>
                    <a:cubicBezTo>
                      <a:pt x="46" y="56"/>
                      <a:pt x="46" y="56"/>
                      <a:pt x="46" y="56"/>
                    </a:cubicBezTo>
                    <a:cubicBezTo>
                      <a:pt x="52" y="56"/>
                      <a:pt x="56" y="52"/>
                      <a:pt x="56" y="46"/>
                    </a:cubicBezTo>
                    <a:cubicBezTo>
                      <a:pt x="56" y="16"/>
                      <a:pt x="56" y="16"/>
                      <a:pt x="56" y="16"/>
                    </a:cubicBezTo>
                    <a:cubicBezTo>
                      <a:pt x="56" y="11"/>
                      <a:pt x="52" y="6"/>
                      <a:pt x="46" y="6"/>
                    </a:cubicBezTo>
                    <a:lnTo>
                      <a:pt x="16" y="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6" name="Freeform 40">
                <a:extLst>
                  <a:ext uri="{FF2B5EF4-FFF2-40B4-BE49-F238E27FC236}">
                    <a16:creationId xmlns:a16="http://schemas.microsoft.com/office/drawing/2014/main" id="{25AAC3EE-C6DA-F952-A646-5F3C87C958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81438" y="5472113"/>
                <a:ext cx="115888" cy="169863"/>
              </a:xfrm>
              <a:custGeom>
                <a:avLst/>
                <a:gdLst/>
                <a:ahLst/>
                <a:cxnLst>
                  <a:cxn ang="0">
                    <a:pos x="6" y="0"/>
                  </a:cxn>
                  <a:cxn ang="0">
                    <a:pos x="0" y="8"/>
                  </a:cxn>
                  <a:cxn ang="0">
                    <a:pos x="6" y="19"/>
                  </a:cxn>
                  <a:cxn ang="0">
                    <a:pos x="13" y="8"/>
                  </a:cxn>
                  <a:cxn ang="0">
                    <a:pos x="6" y="0"/>
                  </a:cxn>
                  <a:cxn ang="0">
                    <a:pos x="3" y="3"/>
                  </a:cxn>
                  <a:cxn ang="0">
                    <a:pos x="2" y="7"/>
                  </a:cxn>
                  <a:cxn ang="0">
                    <a:pos x="2" y="12"/>
                  </a:cxn>
                  <a:cxn ang="0">
                    <a:pos x="4" y="16"/>
                  </a:cxn>
                  <a:cxn ang="0">
                    <a:pos x="2" y="12"/>
                  </a:cxn>
                  <a:cxn ang="0">
                    <a:pos x="1" y="7"/>
                  </a:cxn>
                  <a:cxn ang="0">
                    <a:pos x="3" y="3"/>
                  </a:cxn>
                  <a:cxn ang="0">
                    <a:pos x="7" y="1"/>
                  </a:cxn>
                  <a:cxn ang="0">
                    <a:pos x="3" y="3"/>
                  </a:cxn>
                </a:cxnLst>
                <a:rect l="0" t="0" r="r" b="b"/>
                <a:pathLst>
                  <a:path w="13" h="19">
                    <a:moveTo>
                      <a:pt x="6" y="0"/>
                    </a:moveTo>
                    <a:cubicBezTo>
                      <a:pt x="3" y="0"/>
                      <a:pt x="0" y="4"/>
                      <a:pt x="0" y="8"/>
                    </a:cubicBezTo>
                    <a:cubicBezTo>
                      <a:pt x="0" y="12"/>
                      <a:pt x="3" y="19"/>
                      <a:pt x="6" y="19"/>
                    </a:cubicBezTo>
                    <a:cubicBezTo>
                      <a:pt x="10" y="19"/>
                      <a:pt x="13" y="12"/>
                      <a:pt x="13" y="8"/>
                    </a:cubicBezTo>
                    <a:cubicBezTo>
                      <a:pt x="13" y="4"/>
                      <a:pt x="10" y="0"/>
                      <a:pt x="6" y="0"/>
                    </a:cubicBezTo>
                    <a:close/>
                    <a:moveTo>
                      <a:pt x="3" y="3"/>
                    </a:moveTo>
                    <a:cubicBezTo>
                      <a:pt x="2" y="5"/>
                      <a:pt x="2" y="6"/>
                      <a:pt x="2" y="7"/>
                    </a:cubicBezTo>
                    <a:cubicBezTo>
                      <a:pt x="2" y="9"/>
                      <a:pt x="2" y="10"/>
                      <a:pt x="2" y="12"/>
                    </a:cubicBezTo>
                    <a:cubicBezTo>
                      <a:pt x="3" y="13"/>
                      <a:pt x="3" y="14"/>
                      <a:pt x="4" y="16"/>
                    </a:cubicBezTo>
                    <a:cubicBezTo>
                      <a:pt x="3" y="14"/>
                      <a:pt x="2" y="13"/>
                      <a:pt x="2" y="12"/>
                    </a:cubicBezTo>
                    <a:cubicBezTo>
                      <a:pt x="1" y="10"/>
                      <a:pt x="1" y="9"/>
                      <a:pt x="1" y="7"/>
                    </a:cubicBezTo>
                    <a:cubicBezTo>
                      <a:pt x="1" y="6"/>
                      <a:pt x="2" y="4"/>
                      <a:pt x="3" y="3"/>
                    </a:cubicBezTo>
                    <a:cubicBezTo>
                      <a:pt x="4" y="2"/>
                      <a:pt x="5" y="1"/>
                      <a:pt x="7" y="1"/>
                    </a:cubicBezTo>
                    <a:cubicBezTo>
                      <a:pt x="5" y="2"/>
                      <a:pt x="4" y="2"/>
                      <a:pt x="3" y="3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7" name="Freeform 41">
                <a:extLst>
                  <a:ext uri="{FF2B5EF4-FFF2-40B4-BE49-F238E27FC236}">
                    <a16:creationId xmlns:a16="http://schemas.microsoft.com/office/drawing/2014/main" id="{46E09B39-B76F-4852-ECAC-2AEE6959F32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17938" y="5651500"/>
                <a:ext cx="242888" cy="134938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3" y="8"/>
                  </a:cxn>
                  <a:cxn ang="0">
                    <a:pos x="9" y="0"/>
                  </a:cxn>
                  <a:cxn ang="0">
                    <a:pos x="0" y="9"/>
                  </a:cxn>
                  <a:cxn ang="0">
                    <a:pos x="13" y="15"/>
                  </a:cxn>
                  <a:cxn ang="0">
                    <a:pos x="27" y="9"/>
                  </a:cxn>
                  <a:cxn ang="0">
                    <a:pos x="18" y="0"/>
                  </a:cxn>
                  <a:cxn ang="0">
                    <a:pos x="0" y="9"/>
                  </a:cxn>
                  <a:cxn ang="0">
                    <a:pos x="1" y="6"/>
                  </a:cxn>
                  <a:cxn ang="0">
                    <a:pos x="3" y="4"/>
                  </a:cxn>
                  <a:cxn ang="0">
                    <a:pos x="9" y="1"/>
                  </a:cxn>
                  <a:cxn ang="0">
                    <a:pos x="3" y="4"/>
                  </a:cxn>
                  <a:cxn ang="0">
                    <a:pos x="0" y="9"/>
                  </a:cxn>
                  <a:cxn ang="0">
                    <a:pos x="19" y="14"/>
                  </a:cxn>
                  <a:cxn ang="0">
                    <a:pos x="14" y="15"/>
                  </a:cxn>
                  <a:cxn ang="0">
                    <a:pos x="8" y="14"/>
                  </a:cxn>
                  <a:cxn ang="0">
                    <a:pos x="2" y="13"/>
                  </a:cxn>
                  <a:cxn ang="0">
                    <a:pos x="8" y="14"/>
                  </a:cxn>
                  <a:cxn ang="0">
                    <a:pos x="14" y="14"/>
                  </a:cxn>
                  <a:cxn ang="0">
                    <a:pos x="19" y="14"/>
                  </a:cxn>
                  <a:cxn ang="0">
                    <a:pos x="24" y="12"/>
                  </a:cxn>
                  <a:cxn ang="0">
                    <a:pos x="19" y="14"/>
                  </a:cxn>
                </a:cxnLst>
                <a:rect l="0" t="0" r="r" b="b"/>
                <a:pathLst>
                  <a:path w="27" h="15">
                    <a:moveTo>
                      <a:pt x="18" y="0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2"/>
                      <a:pt x="0" y="5"/>
                      <a:pt x="0" y="9"/>
                    </a:cubicBezTo>
                    <a:cubicBezTo>
                      <a:pt x="0" y="14"/>
                      <a:pt x="6" y="15"/>
                      <a:pt x="13" y="15"/>
                    </a:cubicBezTo>
                    <a:cubicBezTo>
                      <a:pt x="21" y="15"/>
                      <a:pt x="27" y="14"/>
                      <a:pt x="27" y="9"/>
                    </a:cubicBezTo>
                    <a:cubicBezTo>
                      <a:pt x="27" y="5"/>
                      <a:pt x="23" y="2"/>
                      <a:pt x="18" y="0"/>
                    </a:cubicBezTo>
                    <a:close/>
                    <a:moveTo>
                      <a:pt x="0" y="9"/>
                    </a:moveTo>
                    <a:cubicBezTo>
                      <a:pt x="0" y="8"/>
                      <a:pt x="1" y="7"/>
                      <a:pt x="1" y="6"/>
                    </a:cubicBezTo>
                    <a:cubicBezTo>
                      <a:pt x="2" y="5"/>
                      <a:pt x="2" y="4"/>
                      <a:pt x="3" y="4"/>
                    </a:cubicBezTo>
                    <a:cubicBezTo>
                      <a:pt x="5" y="3"/>
                      <a:pt x="7" y="2"/>
                      <a:pt x="9" y="1"/>
                    </a:cubicBezTo>
                    <a:cubicBezTo>
                      <a:pt x="7" y="2"/>
                      <a:pt x="5" y="3"/>
                      <a:pt x="3" y="4"/>
                    </a:cubicBezTo>
                    <a:cubicBezTo>
                      <a:pt x="2" y="5"/>
                      <a:pt x="1" y="7"/>
                      <a:pt x="0" y="9"/>
                    </a:cubicBezTo>
                    <a:close/>
                    <a:moveTo>
                      <a:pt x="19" y="14"/>
                    </a:moveTo>
                    <a:cubicBezTo>
                      <a:pt x="17" y="15"/>
                      <a:pt x="15" y="15"/>
                      <a:pt x="14" y="15"/>
                    </a:cubicBezTo>
                    <a:cubicBezTo>
                      <a:pt x="12" y="15"/>
                      <a:pt x="10" y="15"/>
                      <a:pt x="8" y="14"/>
                    </a:cubicBezTo>
                    <a:cubicBezTo>
                      <a:pt x="6" y="14"/>
                      <a:pt x="4" y="14"/>
                      <a:pt x="2" y="13"/>
                    </a:cubicBezTo>
                    <a:cubicBezTo>
                      <a:pt x="4" y="13"/>
                      <a:pt x="6" y="14"/>
                      <a:pt x="8" y="14"/>
                    </a:cubicBezTo>
                    <a:cubicBezTo>
                      <a:pt x="10" y="14"/>
                      <a:pt x="12" y="14"/>
                      <a:pt x="14" y="14"/>
                    </a:cubicBezTo>
                    <a:cubicBezTo>
                      <a:pt x="15" y="14"/>
                      <a:pt x="17" y="14"/>
                      <a:pt x="19" y="14"/>
                    </a:cubicBezTo>
                    <a:cubicBezTo>
                      <a:pt x="21" y="14"/>
                      <a:pt x="23" y="13"/>
                      <a:pt x="24" y="12"/>
                    </a:cubicBezTo>
                    <a:cubicBezTo>
                      <a:pt x="23" y="14"/>
                      <a:pt x="21" y="14"/>
                      <a:pt x="19" y="1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8" name="Freeform 42">
                <a:extLst>
                  <a:ext uri="{FF2B5EF4-FFF2-40B4-BE49-F238E27FC236}">
                    <a16:creationId xmlns:a16="http://schemas.microsoft.com/office/drawing/2014/main" id="{7DC2CFAE-4170-9E6E-4A8E-BDC0C9AE52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908426" y="5641975"/>
                <a:ext cx="53975" cy="73025"/>
              </a:xfrm>
              <a:custGeom>
                <a:avLst/>
                <a:gdLst/>
                <a:ahLst/>
                <a:cxnLst>
                  <a:cxn ang="0">
                    <a:pos x="3" y="0"/>
                  </a:cxn>
                  <a:cxn ang="0">
                    <a:pos x="0" y="1"/>
                  </a:cxn>
                  <a:cxn ang="0">
                    <a:pos x="3" y="8"/>
                  </a:cxn>
                  <a:cxn ang="0">
                    <a:pos x="6" y="1"/>
                  </a:cxn>
                  <a:cxn ang="0">
                    <a:pos x="3" y="0"/>
                  </a:cxn>
                  <a:cxn ang="0">
                    <a:pos x="2" y="4"/>
                  </a:cxn>
                  <a:cxn ang="0">
                    <a:pos x="1" y="1"/>
                  </a:cxn>
                  <a:cxn ang="0">
                    <a:pos x="2" y="4"/>
                  </a:cxn>
                  <a:cxn ang="0">
                    <a:pos x="3" y="7"/>
                  </a:cxn>
                  <a:cxn ang="0">
                    <a:pos x="2" y="4"/>
                  </a:cxn>
                </a:cxnLst>
                <a:rect l="0" t="0" r="r" b="b"/>
                <a:pathLst>
                  <a:path w="6" h="8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6" y="1"/>
                      <a:pt x="6" y="1"/>
                      <a:pt x="6" y="1"/>
                    </a:cubicBezTo>
                    <a:lnTo>
                      <a:pt x="3" y="0"/>
                    </a:lnTo>
                    <a:close/>
                    <a:moveTo>
                      <a:pt x="2" y="4"/>
                    </a:moveTo>
                    <a:cubicBezTo>
                      <a:pt x="2" y="3"/>
                      <a:pt x="1" y="2"/>
                      <a:pt x="1" y="1"/>
                    </a:cubicBezTo>
                    <a:cubicBezTo>
                      <a:pt x="2" y="2"/>
                      <a:pt x="2" y="3"/>
                      <a:pt x="2" y="4"/>
                    </a:cubicBezTo>
                    <a:cubicBezTo>
                      <a:pt x="3" y="5"/>
                      <a:pt x="3" y="6"/>
                      <a:pt x="3" y="7"/>
                    </a:cubicBezTo>
                    <a:cubicBezTo>
                      <a:pt x="3" y="6"/>
                      <a:pt x="2" y="5"/>
                      <a:pt x="2" y="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99" name="Freeform 43">
                <a:extLst>
                  <a:ext uri="{FF2B5EF4-FFF2-40B4-BE49-F238E27FC236}">
                    <a16:creationId xmlns:a16="http://schemas.microsoft.com/office/drawing/2014/main" id="{B0DF84B7-5589-E549-7FD3-5A5BC4A87F9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19513" y="5418138"/>
                <a:ext cx="431800" cy="422275"/>
              </a:xfrm>
              <a:custGeom>
                <a:avLst/>
                <a:gdLst/>
                <a:ahLst/>
                <a:cxnLst>
                  <a:cxn ang="0">
                    <a:pos x="36" y="47"/>
                  </a:cxn>
                  <a:cxn ang="0">
                    <a:pos x="13" y="47"/>
                  </a:cxn>
                  <a:cxn ang="0">
                    <a:pos x="0" y="35"/>
                  </a:cxn>
                  <a:cxn ang="0">
                    <a:pos x="0" y="12"/>
                  </a:cxn>
                  <a:cxn ang="0">
                    <a:pos x="13" y="0"/>
                  </a:cxn>
                  <a:cxn ang="0">
                    <a:pos x="36" y="0"/>
                  </a:cxn>
                  <a:cxn ang="0">
                    <a:pos x="48" y="12"/>
                  </a:cxn>
                  <a:cxn ang="0">
                    <a:pos x="48" y="35"/>
                  </a:cxn>
                  <a:cxn ang="0">
                    <a:pos x="36" y="47"/>
                  </a:cxn>
                  <a:cxn ang="0">
                    <a:pos x="13" y="4"/>
                  </a:cxn>
                  <a:cxn ang="0">
                    <a:pos x="5" y="12"/>
                  </a:cxn>
                  <a:cxn ang="0">
                    <a:pos x="5" y="35"/>
                  </a:cxn>
                  <a:cxn ang="0">
                    <a:pos x="13" y="42"/>
                  </a:cxn>
                  <a:cxn ang="0">
                    <a:pos x="36" y="42"/>
                  </a:cxn>
                  <a:cxn ang="0">
                    <a:pos x="43" y="35"/>
                  </a:cxn>
                  <a:cxn ang="0">
                    <a:pos x="43" y="12"/>
                  </a:cxn>
                  <a:cxn ang="0">
                    <a:pos x="36" y="4"/>
                  </a:cxn>
                  <a:cxn ang="0">
                    <a:pos x="13" y="4"/>
                  </a:cxn>
                </a:cxnLst>
                <a:rect l="0" t="0" r="r" b="b"/>
                <a:pathLst>
                  <a:path w="48" h="47">
                    <a:moveTo>
                      <a:pt x="36" y="47"/>
                    </a:moveTo>
                    <a:cubicBezTo>
                      <a:pt x="13" y="47"/>
                      <a:pt x="13" y="47"/>
                      <a:pt x="13" y="47"/>
                    </a:cubicBezTo>
                    <a:cubicBezTo>
                      <a:pt x="6" y="47"/>
                      <a:pt x="0" y="42"/>
                      <a:pt x="0" y="35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43" y="0"/>
                      <a:pt x="48" y="5"/>
                      <a:pt x="48" y="12"/>
                    </a:cubicBezTo>
                    <a:cubicBezTo>
                      <a:pt x="48" y="35"/>
                      <a:pt x="48" y="35"/>
                      <a:pt x="48" y="35"/>
                    </a:cubicBezTo>
                    <a:cubicBezTo>
                      <a:pt x="48" y="42"/>
                      <a:pt x="43" y="47"/>
                      <a:pt x="36" y="47"/>
                    </a:cubicBezTo>
                    <a:close/>
                    <a:moveTo>
                      <a:pt x="13" y="4"/>
                    </a:moveTo>
                    <a:cubicBezTo>
                      <a:pt x="9" y="4"/>
                      <a:pt x="5" y="8"/>
                      <a:pt x="5" y="12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5" y="39"/>
                      <a:pt x="9" y="42"/>
                      <a:pt x="13" y="42"/>
                    </a:cubicBezTo>
                    <a:cubicBezTo>
                      <a:pt x="36" y="42"/>
                      <a:pt x="36" y="42"/>
                      <a:pt x="36" y="42"/>
                    </a:cubicBezTo>
                    <a:cubicBezTo>
                      <a:pt x="40" y="42"/>
                      <a:pt x="43" y="39"/>
                      <a:pt x="43" y="35"/>
                    </a:cubicBezTo>
                    <a:cubicBezTo>
                      <a:pt x="43" y="12"/>
                      <a:pt x="43" y="12"/>
                      <a:pt x="43" y="12"/>
                    </a:cubicBezTo>
                    <a:cubicBezTo>
                      <a:pt x="43" y="8"/>
                      <a:pt x="40" y="4"/>
                      <a:pt x="36" y="4"/>
                    </a:cubicBezTo>
                    <a:lnTo>
                      <a:pt x="13" y="4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0" name="Freeform 44">
                <a:extLst>
                  <a:ext uri="{FF2B5EF4-FFF2-40B4-BE49-F238E27FC236}">
                    <a16:creationId xmlns:a16="http://schemas.microsoft.com/office/drawing/2014/main" id="{E1A5E49F-46E5-55F6-163A-CD4B5BB418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8926" y="5372100"/>
                <a:ext cx="134938" cy="188913"/>
              </a:xfrm>
              <a:custGeom>
                <a:avLst/>
                <a:gdLst/>
                <a:ahLst/>
                <a:cxnLst>
                  <a:cxn ang="0">
                    <a:pos x="85" y="12"/>
                  </a:cxn>
                  <a:cxn ang="0">
                    <a:pos x="0" y="119"/>
                  </a:cxn>
                  <a:cxn ang="0">
                    <a:pos x="62" y="0"/>
                  </a:cxn>
                  <a:cxn ang="0">
                    <a:pos x="85" y="12"/>
                  </a:cxn>
                </a:cxnLst>
                <a:rect l="0" t="0" r="r" b="b"/>
                <a:pathLst>
                  <a:path w="85" h="119">
                    <a:moveTo>
                      <a:pt x="85" y="12"/>
                    </a:moveTo>
                    <a:lnTo>
                      <a:pt x="0" y="119"/>
                    </a:lnTo>
                    <a:lnTo>
                      <a:pt x="62" y="0"/>
                    </a:lnTo>
                    <a:lnTo>
                      <a:pt x="85" y="12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1" name="Freeform 45">
                <a:extLst>
                  <a:ext uri="{FF2B5EF4-FFF2-40B4-BE49-F238E27FC236}">
                    <a16:creationId xmlns:a16="http://schemas.microsoft.com/office/drawing/2014/main" id="{40B117D5-8A47-DA7D-F763-5084A27E01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11551" y="5318125"/>
                <a:ext cx="225425" cy="153988"/>
              </a:xfrm>
              <a:custGeom>
                <a:avLst/>
                <a:gdLst/>
                <a:ahLst/>
                <a:cxnLst>
                  <a:cxn ang="0">
                    <a:pos x="12" y="0"/>
                  </a:cxn>
                  <a:cxn ang="0">
                    <a:pos x="142" y="97"/>
                  </a:cxn>
                  <a:cxn ang="0">
                    <a:pos x="0" y="23"/>
                  </a:cxn>
                  <a:cxn ang="0">
                    <a:pos x="12" y="0"/>
                  </a:cxn>
                </a:cxnLst>
                <a:rect l="0" t="0" r="r" b="b"/>
                <a:pathLst>
                  <a:path w="142" h="97">
                    <a:moveTo>
                      <a:pt x="12" y="0"/>
                    </a:moveTo>
                    <a:lnTo>
                      <a:pt x="142" y="97"/>
                    </a:lnTo>
                    <a:lnTo>
                      <a:pt x="0" y="23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2" name="Freeform 46">
                <a:extLst>
                  <a:ext uri="{FF2B5EF4-FFF2-40B4-BE49-F238E27FC236}">
                    <a16:creationId xmlns:a16="http://schemas.microsoft.com/office/drawing/2014/main" id="{A5E2123C-1470-5590-10E6-1F5284524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4572000"/>
                <a:ext cx="377825" cy="252413"/>
              </a:xfrm>
              <a:custGeom>
                <a:avLst/>
                <a:gdLst/>
                <a:ahLst/>
                <a:cxnLst>
                  <a:cxn ang="0">
                    <a:pos x="0" y="136"/>
                  </a:cxn>
                  <a:cxn ang="0">
                    <a:pos x="238" y="0"/>
                  </a:cxn>
                  <a:cxn ang="0">
                    <a:pos x="11" y="159"/>
                  </a:cxn>
                  <a:cxn ang="0">
                    <a:pos x="0" y="136"/>
                  </a:cxn>
                </a:cxnLst>
                <a:rect l="0" t="0" r="r" b="b"/>
                <a:pathLst>
                  <a:path w="238" h="159">
                    <a:moveTo>
                      <a:pt x="0" y="136"/>
                    </a:moveTo>
                    <a:lnTo>
                      <a:pt x="238" y="0"/>
                    </a:lnTo>
                    <a:lnTo>
                      <a:pt x="11" y="159"/>
                    </a:lnTo>
                    <a:lnTo>
                      <a:pt x="0" y="136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03" name="Freeform 47">
                <a:extLst>
                  <a:ext uri="{FF2B5EF4-FFF2-40B4-BE49-F238E27FC236}">
                    <a16:creationId xmlns:a16="http://schemas.microsoft.com/office/drawing/2014/main" id="{C2159601-4669-74BF-42CB-6A2211BAAE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7476" y="4616450"/>
                <a:ext cx="296863" cy="234950"/>
              </a:xfrm>
              <a:custGeom>
                <a:avLst/>
                <a:gdLst/>
                <a:ahLst/>
                <a:cxnLst>
                  <a:cxn ang="0">
                    <a:pos x="176" y="148"/>
                  </a:cxn>
                  <a:cxn ang="0">
                    <a:pos x="0" y="0"/>
                  </a:cxn>
                  <a:cxn ang="0">
                    <a:pos x="187" y="125"/>
                  </a:cxn>
                  <a:cxn ang="0">
                    <a:pos x="176" y="148"/>
                  </a:cxn>
                </a:cxnLst>
                <a:rect l="0" t="0" r="r" b="b"/>
                <a:pathLst>
                  <a:path w="187" h="148">
                    <a:moveTo>
                      <a:pt x="176" y="148"/>
                    </a:moveTo>
                    <a:lnTo>
                      <a:pt x="0" y="0"/>
                    </a:lnTo>
                    <a:lnTo>
                      <a:pt x="187" y="125"/>
                    </a:lnTo>
                    <a:lnTo>
                      <a:pt x="176" y="148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BCC11EE7-2F79-1441-8C46-D4E37687A671}"/>
                </a:ext>
              </a:extLst>
            </p:cNvPr>
            <p:cNvSpPr txBox="1"/>
            <p:nvPr/>
          </p:nvSpPr>
          <p:spPr>
            <a:xfrm>
              <a:off x="8527103" y="4497756"/>
              <a:ext cx="2484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accent6">
                      <a:lumMod val="75000"/>
                    </a:schemeClr>
                  </a:solidFill>
                </a:rPr>
                <a:t>N = 16610 (Pre – cleaning)</a:t>
              </a:r>
              <a:endParaRPr lang="en-GB" sz="11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1FEACE1-C013-0244-F6E3-C48637515F49}"/>
                </a:ext>
              </a:extLst>
            </p:cNvPr>
            <p:cNvSpPr txBox="1"/>
            <p:nvPr/>
          </p:nvSpPr>
          <p:spPr>
            <a:xfrm>
              <a:off x="8527103" y="4715085"/>
              <a:ext cx="2484942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accent6">
                      <a:lumMod val="75000"/>
                    </a:schemeClr>
                  </a:solidFill>
                </a:rPr>
                <a:t>N = 8310 (Post-cleaning)</a:t>
              </a:r>
              <a:endParaRPr lang="en-GB" sz="1100" b="1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C2319EB1-CABC-CF79-D773-5889D9C43F65}"/>
                </a:ext>
              </a:extLst>
            </p:cNvPr>
            <p:cNvCxnSpPr>
              <a:cxnSpLocks/>
            </p:cNvCxnSpPr>
            <p:nvPr/>
          </p:nvCxnSpPr>
          <p:spPr>
            <a:xfrm>
              <a:off x="7793771" y="3818271"/>
              <a:ext cx="0" cy="1264511"/>
            </a:xfrm>
            <a:prstGeom prst="line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33279718-D098-E913-D8E8-1CDD320B4D67}"/>
                </a:ext>
              </a:extLst>
            </p:cNvPr>
            <p:cNvCxnSpPr>
              <a:cxnSpLocks/>
            </p:cNvCxnSpPr>
            <p:nvPr/>
          </p:nvCxnSpPr>
          <p:spPr>
            <a:xfrm>
              <a:off x="7793771" y="1077477"/>
              <a:ext cx="0" cy="1264511"/>
            </a:xfrm>
            <a:prstGeom prst="line">
              <a:avLst/>
            </a:prstGeom>
            <a:ln>
              <a:solidFill>
                <a:schemeClr val="accent6">
                  <a:lumMod val="40000"/>
                  <a:lumOff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51642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C1E90BD-AF0F-C366-42E0-F1B367B20E49}"/>
              </a:ext>
            </a:extLst>
          </p:cNvPr>
          <p:cNvSpPr txBox="1">
            <a:spLocks/>
          </p:cNvSpPr>
          <p:nvPr/>
        </p:nvSpPr>
        <p:spPr>
          <a:xfrm>
            <a:off x="198048" y="1701025"/>
            <a:ext cx="4489535" cy="1111278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 b="1" dirty="0">
                <a:solidFill>
                  <a:schemeClr val="accent6">
                    <a:lumMod val="40000"/>
                    <a:lumOff val="6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OBJECTIVE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6626E7-9F82-D982-05E9-F46C1A9BB412}"/>
              </a:ext>
            </a:extLst>
          </p:cNvPr>
          <p:cNvSpPr txBox="1"/>
          <p:nvPr/>
        </p:nvSpPr>
        <p:spPr>
          <a:xfrm>
            <a:off x="198047" y="2910893"/>
            <a:ext cx="47191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Does willingness indicate actual uptake?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CB0C5CF-A0E7-E1C7-6F3B-916A6C4A2BDE}"/>
              </a:ext>
            </a:extLst>
          </p:cNvPr>
          <p:cNvCxnSpPr>
            <a:cxnSpLocks/>
          </p:cNvCxnSpPr>
          <p:nvPr/>
        </p:nvCxnSpPr>
        <p:spPr>
          <a:xfrm>
            <a:off x="277778" y="2774982"/>
            <a:ext cx="4409805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28BECD45-51CB-8B82-88C4-D8095DD75A01}"/>
              </a:ext>
            </a:extLst>
          </p:cNvPr>
          <p:cNvCxnSpPr>
            <a:cxnSpLocks/>
          </p:cNvCxnSpPr>
          <p:nvPr/>
        </p:nvCxnSpPr>
        <p:spPr>
          <a:xfrm>
            <a:off x="4963720" y="1655917"/>
            <a:ext cx="0" cy="2972741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A07FA26-AC4C-DB07-F971-A4E3D013DB9E}"/>
              </a:ext>
            </a:extLst>
          </p:cNvPr>
          <p:cNvCxnSpPr>
            <a:cxnSpLocks/>
          </p:cNvCxnSpPr>
          <p:nvPr/>
        </p:nvCxnSpPr>
        <p:spPr>
          <a:xfrm>
            <a:off x="6388033" y="1655917"/>
            <a:ext cx="0" cy="2972741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499ACB8-ECB1-571B-5188-DAEF77A70AD4}"/>
              </a:ext>
            </a:extLst>
          </p:cNvPr>
          <p:cNvSpPr txBox="1"/>
          <p:nvPr/>
        </p:nvSpPr>
        <p:spPr>
          <a:xfrm>
            <a:off x="6384158" y="2674619"/>
            <a:ext cx="1401180" cy="827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Wave comparison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Willingness/uptake patterns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9DE467-A6AB-D744-C2C9-E7AD1F4BA648}"/>
              </a:ext>
            </a:extLst>
          </p:cNvPr>
          <p:cNvSpPr txBox="1"/>
          <p:nvPr/>
        </p:nvSpPr>
        <p:spPr>
          <a:xfrm>
            <a:off x="6476867" y="1585946"/>
            <a:ext cx="12529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cs typeface="Segoe UI" panose="020B0502040204020203" pitchFamily="34" charset="0"/>
              </a:rPr>
              <a:t>Data Exploration</a:t>
            </a:r>
            <a:endParaRPr lang="en-GB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39ADDBD-13DC-21E7-7B79-279227F08DD9}"/>
              </a:ext>
            </a:extLst>
          </p:cNvPr>
          <p:cNvSpPr txBox="1"/>
          <p:nvPr/>
        </p:nvSpPr>
        <p:spPr>
          <a:xfrm>
            <a:off x="7802174" y="2674619"/>
            <a:ext cx="1401180" cy="1081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Intention Target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Demographics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Emotion scale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Knowledge scale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707D62F-BD4E-EB00-0DC0-E901A8B1A967}"/>
              </a:ext>
            </a:extLst>
          </p:cNvPr>
          <p:cNvSpPr txBox="1"/>
          <p:nvPr/>
        </p:nvSpPr>
        <p:spPr>
          <a:xfrm>
            <a:off x="7890789" y="1568364"/>
            <a:ext cx="12529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cs typeface="Segoe UI" panose="020B0502040204020203" pitchFamily="34" charset="0"/>
              </a:rPr>
              <a:t>W1 Intention Model</a:t>
            </a:r>
            <a:endParaRPr lang="en-GB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DAC272-6134-D4E3-3EFB-8BE0D77C0C03}"/>
              </a:ext>
            </a:extLst>
          </p:cNvPr>
          <p:cNvSpPr txBox="1"/>
          <p:nvPr/>
        </p:nvSpPr>
        <p:spPr>
          <a:xfrm>
            <a:off x="9226576" y="2674619"/>
            <a:ext cx="1401180" cy="2097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Intention Target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Demographics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Emotion scale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Knowledge scale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Voting intention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Fake news identification</a:t>
            </a:r>
          </a:p>
          <a:p>
            <a:pPr algn="ctr">
              <a:lnSpc>
                <a:spcPct val="150000"/>
              </a:lnSpc>
            </a:pPr>
            <a:endParaRPr lang="en-US" sz="11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9" name="Freeform 6">
            <a:extLst>
              <a:ext uri="{FF2B5EF4-FFF2-40B4-BE49-F238E27FC236}">
                <a16:creationId xmlns:a16="http://schemas.microsoft.com/office/drawing/2014/main" id="{953A1D69-956F-9488-A6D6-1634A8C85DD0}"/>
              </a:ext>
            </a:extLst>
          </p:cNvPr>
          <p:cNvSpPr>
            <a:spLocks noChangeAspect="1"/>
          </p:cNvSpPr>
          <p:nvPr/>
        </p:nvSpPr>
        <p:spPr bwMode="auto">
          <a:xfrm>
            <a:off x="9724259" y="2128203"/>
            <a:ext cx="443066" cy="443066"/>
          </a:xfrm>
          <a:custGeom>
            <a:avLst/>
            <a:gdLst/>
            <a:ahLst/>
            <a:cxnLst>
              <a:cxn ang="0">
                <a:pos x="134" y="129"/>
              </a:cxn>
              <a:cxn ang="0">
                <a:pos x="119" y="133"/>
              </a:cxn>
              <a:cxn ang="0">
                <a:pos x="106" y="132"/>
              </a:cxn>
              <a:cxn ang="0">
                <a:pos x="193" y="52"/>
              </a:cxn>
              <a:cxn ang="0">
                <a:pos x="217" y="51"/>
              </a:cxn>
              <a:cxn ang="0">
                <a:pos x="238" y="28"/>
              </a:cxn>
              <a:cxn ang="0">
                <a:pos x="218" y="27"/>
              </a:cxn>
              <a:cxn ang="0">
                <a:pos x="219" y="19"/>
              </a:cxn>
              <a:cxn ang="0">
                <a:pos x="211" y="20"/>
              </a:cxn>
              <a:cxn ang="0">
                <a:pos x="210" y="0"/>
              </a:cxn>
              <a:cxn ang="0">
                <a:pos x="187" y="21"/>
              </a:cxn>
              <a:cxn ang="0">
                <a:pos x="186" y="45"/>
              </a:cxn>
              <a:cxn ang="0">
                <a:pos x="109" y="19"/>
              </a:cxn>
              <a:cxn ang="0">
                <a:pos x="0" y="129"/>
              </a:cxn>
              <a:cxn ang="0">
                <a:pos x="109" y="238"/>
              </a:cxn>
              <a:cxn ang="0">
                <a:pos x="219" y="129"/>
              </a:cxn>
              <a:cxn ang="0">
                <a:pos x="178" y="75"/>
              </a:cxn>
              <a:cxn ang="0">
                <a:pos x="171" y="190"/>
              </a:cxn>
              <a:cxn ang="0">
                <a:pos x="48" y="190"/>
              </a:cxn>
              <a:cxn ang="0">
                <a:pos x="48" y="67"/>
              </a:cxn>
              <a:cxn ang="0">
                <a:pos x="167" y="64"/>
              </a:cxn>
              <a:cxn ang="0">
                <a:pos x="109" y="61"/>
              </a:cxn>
              <a:cxn ang="0">
                <a:pos x="42" y="129"/>
              </a:cxn>
              <a:cxn ang="0">
                <a:pos x="109" y="196"/>
              </a:cxn>
              <a:cxn ang="0">
                <a:pos x="177" y="129"/>
              </a:cxn>
              <a:cxn ang="0">
                <a:pos x="147" y="105"/>
              </a:cxn>
              <a:cxn ang="0">
                <a:pos x="141" y="161"/>
              </a:cxn>
              <a:cxn ang="0">
                <a:pos x="77" y="161"/>
              </a:cxn>
              <a:cxn ang="0">
                <a:pos x="77" y="97"/>
              </a:cxn>
              <a:cxn ang="0">
                <a:pos x="138" y="94"/>
              </a:cxn>
              <a:cxn ang="0">
                <a:pos x="109" y="104"/>
              </a:cxn>
              <a:cxn ang="0">
                <a:pos x="109" y="154"/>
              </a:cxn>
            </a:cxnLst>
            <a:rect l="0" t="0" r="r" b="b"/>
            <a:pathLst>
              <a:path w="238" h="238">
                <a:moveTo>
                  <a:pt x="109" y="154"/>
                </a:moveTo>
                <a:cubicBezTo>
                  <a:pt x="123" y="154"/>
                  <a:pt x="134" y="143"/>
                  <a:pt x="134" y="129"/>
                </a:cubicBezTo>
                <a:cubicBezTo>
                  <a:pt x="134" y="126"/>
                  <a:pt x="134" y="122"/>
                  <a:pt x="133" y="120"/>
                </a:cubicBezTo>
                <a:cubicBezTo>
                  <a:pt x="119" y="133"/>
                  <a:pt x="119" y="133"/>
                  <a:pt x="119" y="133"/>
                </a:cubicBezTo>
                <a:cubicBezTo>
                  <a:pt x="115" y="137"/>
                  <a:pt x="108" y="136"/>
                  <a:pt x="106" y="132"/>
                </a:cubicBezTo>
                <a:cubicBezTo>
                  <a:pt x="106" y="132"/>
                  <a:pt x="106" y="132"/>
                  <a:pt x="106" y="132"/>
                </a:cubicBezTo>
                <a:cubicBezTo>
                  <a:pt x="108" y="134"/>
                  <a:pt x="111" y="134"/>
                  <a:pt x="113" y="132"/>
                </a:cubicBezTo>
                <a:cubicBezTo>
                  <a:pt x="193" y="52"/>
                  <a:pt x="193" y="52"/>
                  <a:pt x="193" y="52"/>
                </a:cubicBezTo>
                <a:cubicBezTo>
                  <a:pt x="215" y="52"/>
                  <a:pt x="215" y="52"/>
                  <a:pt x="215" y="52"/>
                </a:cubicBezTo>
                <a:cubicBezTo>
                  <a:pt x="216" y="52"/>
                  <a:pt x="217" y="51"/>
                  <a:pt x="217" y="51"/>
                </a:cubicBezTo>
                <a:cubicBezTo>
                  <a:pt x="237" y="31"/>
                  <a:pt x="237" y="31"/>
                  <a:pt x="237" y="31"/>
                </a:cubicBezTo>
                <a:cubicBezTo>
                  <a:pt x="238" y="30"/>
                  <a:pt x="238" y="29"/>
                  <a:pt x="238" y="28"/>
                </a:cubicBezTo>
                <a:cubicBezTo>
                  <a:pt x="237" y="27"/>
                  <a:pt x="237" y="27"/>
                  <a:pt x="236" y="27"/>
                </a:cubicBezTo>
                <a:cubicBezTo>
                  <a:pt x="218" y="27"/>
                  <a:pt x="218" y="27"/>
                  <a:pt x="218" y="27"/>
                </a:cubicBezTo>
                <a:cubicBezTo>
                  <a:pt x="219" y="26"/>
                  <a:pt x="219" y="26"/>
                  <a:pt x="219" y="26"/>
                </a:cubicBezTo>
                <a:cubicBezTo>
                  <a:pt x="221" y="24"/>
                  <a:pt x="221" y="21"/>
                  <a:pt x="219" y="19"/>
                </a:cubicBezTo>
                <a:cubicBezTo>
                  <a:pt x="217" y="17"/>
                  <a:pt x="214" y="17"/>
                  <a:pt x="212" y="19"/>
                </a:cubicBezTo>
                <a:cubicBezTo>
                  <a:pt x="211" y="20"/>
                  <a:pt x="211" y="20"/>
                  <a:pt x="211" y="20"/>
                </a:cubicBezTo>
                <a:cubicBezTo>
                  <a:pt x="211" y="2"/>
                  <a:pt x="211" y="2"/>
                  <a:pt x="211" y="2"/>
                </a:cubicBezTo>
                <a:cubicBezTo>
                  <a:pt x="211" y="1"/>
                  <a:pt x="211" y="1"/>
                  <a:pt x="210" y="0"/>
                </a:cubicBezTo>
                <a:cubicBezTo>
                  <a:pt x="209" y="0"/>
                  <a:pt x="208" y="0"/>
                  <a:pt x="207" y="1"/>
                </a:cubicBezTo>
                <a:cubicBezTo>
                  <a:pt x="187" y="21"/>
                  <a:pt x="187" y="21"/>
                  <a:pt x="187" y="21"/>
                </a:cubicBezTo>
                <a:cubicBezTo>
                  <a:pt x="187" y="21"/>
                  <a:pt x="186" y="22"/>
                  <a:pt x="186" y="23"/>
                </a:cubicBezTo>
                <a:cubicBezTo>
                  <a:pt x="186" y="45"/>
                  <a:pt x="186" y="45"/>
                  <a:pt x="186" y="45"/>
                </a:cubicBezTo>
                <a:cubicBezTo>
                  <a:pt x="183" y="48"/>
                  <a:pt x="183" y="48"/>
                  <a:pt x="183" y="48"/>
                </a:cubicBezTo>
                <a:cubicBezTo>
                  <a:pt x="164" y="30"/>
                  <a:pt x="138" y="19"/>
                  <a:pt x="109" y="19"/>
                </a:cubicBezTo>
                <a:cubicBezTo>
                  <a:pt x="79" y="19"/>
                  <a:pt x="52" y="32"/>
                  <a:pt x="32" y="51"/>
                </a:cubicBezTo>
                <a:cubicBezTo>
                  <a:pt x="12" y="71"/>
                  <a:pt x="0" y="99"/>
                  <a:pt x="0" y="129"/>
                </a:cubicBezTo>
                <a:cubicBezTo>
                  <a:pt x="0" y="159"/>
                  <a:pt x="12" y="186"/>
                  <a:pt x="32" y="206"/>
                </a:cubicBezTo>
                <a:cubicBezTo>
                  <a:pt x="52" y="226"/>
                  <a:pt x="79" y="238"/>
                  <a:pt x="109" y="238"/>
                </a:cubicBezTo>
                <a:cubicBezTo>
                  <a:pt x="139" y="238"/>
                  <a:pt x="167" y="226"/>
                  <a:pt x="187" y="206"/>
                </a:cubicBezTo>
                <a:cubicBezTo>
                  <a:pt x="206" y="186"/>
                  <a:pt x="219" y="159"/>
                  <a:pt x="219" y="129"/>
                </a:cubicBezTo>
                <a:cubicBezTo>
                  <a:pt x="219" y="102"/>
                  <a:pt x="209" y="78"/>
                  <a:pt x="194" y="59"/>
                </a:cubicBezTo>
                <a:cubicBezTo>
                  <a:pt x="178" y="75"/>
                  <a:pt x="178" y="75"/>
                  <a:pt x="178" y="75"/>
                </a:cubicBezTo>
                <a:cubicBezTo>
                  <a:pt x="189" y="90"/>
                  <a:pt x="196" y="108"/>
                  <a:pt x="196" y="129"/>
                </a:cubicBezTo>
                <a:cubicBezTo>
                  <a:pt x="196" y="153"/>
                  <a:pt x="186" y="175"/>
                  <a:pt x="171" y="190"/>
                </a:cubicBezTo>
                <a:cubicBezTo>
                  <a:pt x="155" y="206"/>
                  <a:pt x="133" y="216"/>
                  <a:pt x="109" y="216"/>
                </a:cubicBezTo>
                <a:cubicBezTo>
                  <a:pt x="85" y="216"/>
                  <a:pt x="63" y="206"/>
                  <a:pt x="48" y="190"/>
                </a:cubicBezTo>
                <a:cubicBezTo>
                  <a:pt x="32" y="175"/>
                  <a:pt x="22" y="153"/>
                  <a:pt x="22" y="129"/>
                </a:cubicBezTo>
                <a:cubicBezTo>
                  <a:pt x="22" y="105"/>
                  <a:pt x="32" y="83"/>
                  <a:pt x="48" y="67"/>
                </a:cubicBezTo>
                <a:cubicBezTo>
                  <a:pt x="63" y="51"/>
                  <a:pt x="85" y="42"/>
                  <a:pt x="109" y="42"/>
                </a:cubicBezTo>
                <a:cubicBezTo>
                  <a:pt x="132" y="42"/>
                  <a:pt x="152" y="50"/>
                  <a:pt x="167" y="64"/>
                </a:cubicBezTo>
                <a:cubicBezTo>
                  <a:pt x="153" y="78"/>
                  <a:pt x="153" y="78"/>
                  <a:pt x="153" y="78"/>
                </a:cubicBezTo>
                <a:cubicBezTo>
                  <a:pt x="142" y="67"/>
                  <a:pt x="126" y="61"/>
                  <a:pt x="109" y="61"/>
                </a:cubicBezTo>
                <a:cubicBezTo>
                  <a:pt x="91" y="61"/>
                  <a:pt x="74" y="69"/>
                  <a:pt x="61" y="81"/>
                </a:cubicBezTo>
                <a:cubicBezTo>
                  <a:pt x="49" y="93"/>
                  <a:pt x="42" y="110"/>
                  <a:pt x="42" y="129"/>
                </a:cubicBezTo>
                <a:cubicBezTo>
                  <a:pt x="42" y="147"/>
                  <a:pt x="49" y="164"/>
                  <a:pt x="61" y="177"/>
                </a:cubicBezTo>
                <a:cubicBezTo>
                  <a:pt x="74" y="189"/>
                  <a:pt x="91" y="196"/>
                  <a:pt x="109" y="196"/>
                </a:cubicBezTo>
                <a:cubicBezTo>
                  <a:pt x="128" y="196"/>
                  <a:pt x="145" y="189"/>
                  <a:pt x="157" y="177"/>
                </a:cubicBezTo>
                <a:cubicBezTo>
                  <a:pt x="169" y="164"/>
                  <a:pt x="177" y="147"/>
                  <a:pt x="177" y="129"/>
                </a:cubicBezTo>
                <a:cubicBezTo>
                  <a:pt x="177" y="114"/>
                  <a:pt x="172" y="100"/>
                  <a:pt x="164" y="89"/>
                </a:cubicBezTo>
                <a:cubicBezTo>
                  <a:pt x="147" y="105"/>
                  <a:pt x="147" y="105"/>
                  <a:pt x="147" y="105"/>
                </a:cubicBezTo>
                <a:cubicBezTo>
                  <a:pt x="152" y="112"/>
                  <a:pt x="154" y="120"/>
                  <a:pt x="154" y="129"/>
                </a:cubicBezTo>
                <a:cubicBezTo>
                  <a:pt x="154" y="141"/>
                  <a:pt x="149" y="152"/>
                  <a:pt x="141" y="161"/>
                </a:cubicBezTo>
                <a:cubicBezTo>
                  <a:pt x="133" y="169"/>
                  <a:pt x="122" y="174"/>
                  <a:pt x="109" y="174"/>
                </a:cubicBezTo>
                <a:cubicBezTo>
                  <a:pt x="97" y="174"/>
                  <a:pt x="85" y="169"/>
                  <a:pt x="77" y="161"/>
                </a:cubicBezTo>
                <a:cubicBezTo>
                  <a:pt x="69" y="152"/>
                  <a:pt x="64" y="141"/>
                  <a:pt x="64" y="129"/>
                </a:cubicBezTo>
                <a:cubicBezTo>
                  <a:pt x="64" y="116"/>
                  <a:pt x="69" y="105"/>
                  <a:pt x="77" y="97"/>
                </a:cubicBezTo>
                <a:cubicBezTo>
                  <a:pt x="85" y="89"/>
                  <a:pt x="97" y="84"/>
                  <a:pt x="109" y="84"/>
                </a:cubicBezTo>
                <a:cubicBezTo>
                  <a:pt x="120" y="84"/>
                  <a:pt x="130" y="87"/>
                  <a:pt x="138" y="94"/>
                </a:cubicBezTo>
                <a:cubicBezTo>
                  <a:pt x="123" y="108"/>
                  <a:pt x="123" y="108"/>
                  <a:pt x="123" y="108"/>
                </a:cubicBezTo>
                <a:cubicBezTo>
                  <a:pt x="119" y="105"/>
                  <a:pt x="114" y="104"/>
                  <a:pt x="109" y="104"/>
                </a:cubicBezTo>
                <a:cubicBezTo>
                  <a:pt x="95" y="104"/>
                  <a:pt x="84" y="115"/>
                  <a:pt x="84" y="129"/>
                </a:cubicBezTo>
                <a:cubicBezTo>
                  <a:pt x="84" y="143"/>
                  <a:pt x="95" y="154"/>
                  <a:pt x="109" y="154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99A9676-C366-DB28-216A-236A8E94636B}"/>
              </a:ext>
            </a:extLst>
          </p:cNvPr>
          <p:cNvSpPr txBox="1"/>
          <p:nvPr/>
        </p:nvSpPr>
        <p:spPr>
          <a:xfrm>
            <a:off x="9319318" y="1585946"/>
            <a:ext cx="12529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cs typeface="Segoe UI" panose="020B0502040204020203" pitchFamily="34" charset="0"/>
              </a:rPr>
              <a:t>W2 Intention Model</a:t>
            </a:r>
            <a:endParaRPr lang="en-GB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87BDA97-697D-2242-6493-C16C90B749F5}"/>
              </a:ext>
            </a:extLst>
          </p:cNvPr>
          <p:cNvSpPr txBox="1"/>
          <p:nvPr/>
        </p:nvSpPr>
        <p:spPr>
          <a:xfrm>
            <a:off x="10728328" y="2674619"/>
            <a:ext cx="1401180" cy="2097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Uptake Target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Predicted intention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Demographics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Emotion scale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Knowledge scale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Voting intention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Fake news identification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D3AD91-E69A-6EBB-02F2-F29F7D7F2FA2}"/>
              </a:ext>
            </a:extLst>
          </p:cNvPr>
          <p:cNvSpPr txBox="1"/>
          <p:nvPr/>
        </p:nvSpPr>
        <p:spPr>
          <a:xfrm>
            <a:off x="10802444" y="1585946"/>
            <a:ext cx="12529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accent6">
                    <a:lumMod val="75000"/>
                  </a:schemeClr>
                </a:solidFill>
                <a:cs typeface="Segoe UI" panose="020B0502040204020203" pitchFamily="34" charset="0"/>
              </a:rPr>
              <a:t>W2 Uptake Model</a:t>
            </a:r>
            <a:endParaRPr lang="en-GB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83E016A-F7F8-68DB-571E-7227771C3D6E}"/>
              </a:ext>
            </a:extLst>
          </p:cNvPr>
          <p:cNvCxnSpPr>
            <a:cxnSpLocks/>
          </p:cNvCxnSpPr>
          <p:nvPr/>
        </p:nvCxnSpPr>
        <p:spPr>
          <a:xfrm>
            <a:off x="7810302" y="1639594"/>
            <a:ext cx="0" cy="2972741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AA626EE-9FE2-04C4-9F4D-745E9889FEC6}"/>
              </a:ext>
            </a:extLst>
          </p:cNvPr>
          <p:cNvCxnSpPr>
            <a:cxnSpLocks/>
          </p:cNvCxnSpPr>
          <p:nvPr/>
        </p:nvCxnSpPr>
        <p:spPr>
          <a:xfrm>
            <a:off x="9236761" y="1639594"/>
            <a:ext cx="0" cy="2972741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DA0F73FD-F887-D856-770E-093680A3A29C}"/>
              </a:ext>
            </a:extLst>
          </p:cNvPr>
          <p:cNvCxnSpPr>
            <a:cxnSpLocks/>
          </p:cNvCxnSpPr>
          <p:nvPr/>
        </p:nvCxnSpPr>
        <p:spPr>
          <a:xfrm>
            <a:off x="10671690" y="1655917"/>
            <a:ext cx="0" cy="2972741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EB9D6383-A589-47DE-A227-005584FE9ECC}"/>
              </a:ext>
            </a:extLst>
          </p:cNvPr>
          <p:cNvSpPr txBox="1"/>
          <p:nvPr/>
        </p:nvSpPr>
        <p:spPr>
          <a:xfrm>
            <a:off x="4786821" y="1585946"/>
            <a:ext cx="17619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chemeClr val="accent6">
                    <a:lumMod val="75000"/>
                  </a:schemeClr>
                </a:solidFill>
                <a:ea typeface="Segoe UI" panose="020B0502040204020203" pitchFamily="34" charset="0"/>
                <a:cs typeface="Segoe UI" panose="020B0502040204020203" pitchFamily="34" charset="0"/>
              </a:rPr>
              <a:t>Data Cleaning</a:t>
            </a:r>
            <a:endParaRPr lang="en-GB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F8FD5CD-3C01-D610-3AEA-15EC3257FEDB}"/>
              </a:ext>
            </a:extLst>
          </p:cNvPr>
          <p:cNvGrpSpPr>
            <a:grpSpLocks noChangeAspect="1"/>
          </p:cNvGrpSpPr>
          <p:nvPr/>
        </p:nvGrpSpPr>
        <p:grpSpPr>
          <a:xfrm>
            <a:off x="5366262" y="2141124"/>
            <a:ext cx="604424" cy="417224"/>
            <a:chOff x="1639888" y="1885952"/>
            <a:chExt cx="784225" cy="541338"/>
          </a:xfrm>
        </p:grpSpPr>
        <p:sp>
          <p:nvSpPr>
            <p:cNvPr id="54" name="Freeform 143">
              <a:extLst>
                <a:ext uri="{FF2B5EF4-FFF2-40B4-BE49-F238E27FC236}">
                  <a16:creationId xmlns:a16="http://schemas.microsoft.com/office/drawing/2014/main" id="{50777178-733F-C600-D6BD-B5316D9A6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9888" y="1885952"/>
              <a:ext cx="784225" cy="541338"/>
            </a:xfrm>
            <a:custGeom>
              <a:avLst/>
              <a:gdLst/>
              <a:ahLst/>
              <a:cxnLst>
                <a:cxn ang="0">
                  <a:pos x="2243" y="1417"/>
                </a:cxn>
                <a:cxn ang="0">
                  <a:pos x="2092" y="1548"/>
                </a:cxn>
                <a:cxn ang="0">
                  <a:pos x="151" y="1548"/>
                </a:cxn>
                <a:cxn ang="0">
                  <a:pos x="0" y="1417"/>
                </a:cxn>
                <a:cxn ang="0">
                  <a:pos x="0" y="131"/>
                </a:cxn>
                <a:cxn ang="0">
                  <a:pos x="151" y="0"/>
                </a:cxn>
                <a:cxn ang="0">
                  <a:pos x="2092" y="0"/>
                </a:cxn>
                <a:cxn ang="0">
                  <a:pos x="2243" y="131"/>
                </a:cxn>
                <a:cxn ang="0">
                  <a:pos x="2243" y="1417"/>
                </a:cxn>
              </a:cxnLst>
              <a:rect l="0" t="0" r="r" b="b"/>
              <a:pathLst>
                <a:path w="2243" h="1548">
                  <a:moveTo>
                    <a:pt x="2243" y="1417"/>
                  </a:moveTo>
                  <a:cubicBezTo>
                    <a:pt x="2243" y="1489"/>
                    <a:pt x="2175" y="1548"/>
                    <a:pt x="2092" y="1548"/>
                  </a:cubicBezTo>
                  <a:cubicBezTo>
                    <a:pt x="151" y="1548"/>
                    <a:pt x="151" y="1548"/>
                    <a:pt x="151" y="1548"/>
                  </a:cubicBezTo>
                  <a:cubicBezTo>
                    <a:pt x="67" y="1548"/>
                    <a:pt x="0" y="1489"/>
                    <a:pt x="0" y="1417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59"/>
                    <a:pt x="67" y="0"/>
                    <a:pt x="151" y="0"/>
                  </a:cubicBezTo>
                  <a:cubicBezTo>
                    <a:pt x="2092" y="0"/>
                    <a:pt x="2092" y="0"/>
                    <a:pt x="2092" y="0"/>
                  </a:cubicBezTo>
                  <a:cubicBezTo>
                    <a:pt x="2175" y="0"/>
                    <a:pt x="2243" y="59"/>
                    <a:pt x="2243" y="131"/>
                  </a:cubicBezTo>
                  <a:lnTo>
                    <a:pt x="2243" y="141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55" name="Oval 144">
              <a:extLst>
                <a:ext uri="{FF2B5EF4-FFF2-40B4-BE49-F238E27FC236}">
                  <a16:creationId xmlns:a16="http://schemas.microsoft.com/office/drawing/2014/main" id="{8AAC5F4E-B992-8780-14DF-90042AB13F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451" y="1903413"/>
              <a:ext cx="44450" cy="41275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Oval 145">
              <a:extLst>
                <a:ext uri="{FF2B5EF4-FFF2-40B4-BE49-F238E27FC236}">
                  <a16:creationId xmlns:a16="http://schemas.microsoft.com/office/drawing/2014/main" id="{54E1F654-73DE-2126-D427-CD409D1D7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1176" y="1903413"/>
              <a:ext cx="42863" cy="41275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Oval 146">
              <a:extLst>
                <a:ext uri="{FF2B5EF4-FFF2-40B4-BE49-F238E27FC236}">
                  <a16:creationId xmlns:a16="http://schemas.microsoft.com/office/drawing/2014/main" id="{C2288667-1013-796D-7FDA-7F0BCC9B1B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313" y="1903413"/>
              <a:ext cx="44450" cy="41275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Oval 147">
              <a:extLst>
                <a:ext uri="{FF2B5EF4-FFF2-40B4-BE49-F238E27FC236}">
                  <a16:creationId xmlns:a16="http://schemas.microsoft.com/office/drawing/2014/main" id="{7C59CFD0-9889-40C4-8FD0-6316B493C4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51038" y="1903413"/>
              <a:ext cx="44450" cy="41275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Oval 148">
              <a:extLst>
                <a:ext uri="{FF2B5EF4-FFF2-40B4-BE49-F238E27FC236}">
                  <a16:creationId xmlns:a16="http://schemas.microsoft.com/office/drawing/2014/main" id="{F3FC3136-E9A9-06CE-C9CE-1037DC24B0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2351" y="1903413"/>
              <a:ext cx="44450" cy="41275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149">
              <a:extLst>
                <a:ext uri="{FF2B5EF4-FFF2-40B4-BE49-F238E27FC236}">
                  <a16:creationId xmlns:a16="http://schemas.microsoft.com/office/drawing/2014/main" id="{F68534D6-39BA-6271-F696-89F857929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8462" y="1959398"/>
              <a:ext cx="727075" cy="433388"/>
            </a:xfrm>
            <a:custGeom>
              <a:avLst/>
              <a:gdLst/>
              <a:ahLst/>
              <a:cxnLst>
                <a:cxn ang="0">
                  <a:pos x="2080" y="1195"/>
                </a:cxn>
                <a:cxn ang="0">
                  <a:pos x="2039" y="1239"/>
                </a:cxn>
                <a:cxn ang="0">
                  <a:pos x="41" y="1239"/>
                </a:cxn>
                <a:cxn ang="0">
                  <a:pos x="0" y="1195"/>
                </a:cxn>
                <a:cxn ang="0">
                  <a:pos x="0" y="44"/>
                </a:cxn>
                <a:cxn ang="0">
                  <a:pos x="41" y="0"/>
                </a:cxn>
                <a:cxn ang="0">
                  <a:pos x="2039" y="0"/>
                </a:cxn>
                <a:cxn ang="0">
                  <a:pos x="2080" y="44"/>
                </a:cxn>
                <a:cxn ang="0">
                  <a:pos x="2080" y="1195"/>
                </a:cxn>
              </a:cxnLst>
              <a:rect l="0" t="0" r="r" b="b"/>
              <a:pathLst>
                <a:path w="2080" h="1239">
                  <a:moveTo>
                    <a:pt x="2080" y="1195"/>
                  </a:moveTo>
                  <a:cubicBezTo>
                    <a:pt x="2080" y="1219"/>
                    <a:pt x="2062" y="1239"/>
                    <a:pt x="2039" y="1239"/>
                  </a:cubicBezTo>
                  <a:cubicBezTo>
                    <a:pt x="41" y="1239"/>
                    <a:pt x="41" y="1239"/>
                    <a:pt x="41" y="1239"/>
                  </a:cubicBezTo>
                  <a:cubicBezTo>
                    <a:pt x="18" y="1239"/>
                    <a:pt x="0" y="1219"/>
                    <a:pt x="0" y="119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18" y="0"/>
                    <a:pt x="41" y="0"/>
                  </a:cubicBezTo>
                  <a:cubicBezTo>
                    <a:pt x="2039" y="0"/>
                    <a:pt x="2039" y="0"/>
                    <a:pt x="2039" y="0"/>
                  </a:cubicBezTo>
                  <a:cubicBezTo>
                    <a:pt x="2062" y="0"/>
                    <a:pt x="2080" y="20"/>
                    <a:pt x="2080" y="44"/>
                  </a:cubicBezTo>
                  <a:lnTo>
                    <a:pt x="2080" y="1195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150">
              <a:extLst>
                <a:ext uri="{FF2B5EF4-FFF2-40B4-BE49-F238E27FC236}">
                  <a16:creationId xmlns:a16="http://schemas.microsoft.com/office/drawing/2014/main" id="{F439EFCC-5DBC-C5DD-C2E0-49570E97A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9738" y="1995488"/>
              <a:ext cx="101600" cy="26988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80"/>
                </a:cxn>
                <a:cxn ang="0">
                  <a:pos x="52" y="8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2" y="0"/>
                </a:cxn>
                <a:cxn ang="0">
                  <a:pos x="236" y="0"/>
                </a:cxn>
              </a:cxnLst>
              <a:rect l="0" t="0" r="r" b="b"/>
              <a:pathLst>
                <a:path w="289" h="80">
                  <a:moveTo>
                    <a:pt x="236" y="0"/>
                  </a:moveTo>
                  <a:cubicBezTo>
                    <a:pt x="265" y="0"/>
                    <a:pt x="289" y="18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5" y="80"/>
                    <a:pt x="236" y="8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23" y="80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3" y="0"/>
                    <a:pt x="52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151">
              <a:extLst>
                <a:ext uri="{FF2B5EF4-FFF2-40B4-BE49-F238E27FC236}">
                  <a16:creationId xmlns:a16="http://schemas.microsoft.com/office/drawing/2014/main" id="{8A5DBA06-77D8-315A-FAAD-E42BD7A899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9738" y="2043113"/>
              <a:ext cx="101600" cy="26988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79"/>
                </a:cxn>
                <a:cxn ang="0">
                  <a:pos x="52" y="79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2" y="0"/>
                </a:cxn>
                <a:cxn ang="0">
                  <a:pos x="236" y="0"/>
                </a:cxn>
              </a:cxnLst>
              <a:rect l="0" t="0" r="r" b="b"/>
              <a:pathLst>
                <a:path w="289" h="79">
                  <a:moveTo>
                    <a:pt x="236" y="0"/>
                  </a:moveTo>
                  <a:cubicBezTo>
                    <a:pt x="265" y="0"/>
                    <a:pt x="289" y="18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5" y="79"/>
                    <a:pt x="236" y="79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23" y="79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3" y="0"/>
                    <a:pt x="52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152">
              <a:extLst>
                <a:ext uri="{FF2B5EF4-FFF2-40B4-BE49-F238E27FC236}">
                  <a16:creationId xmlns:a16="http://schemas.microsoft.com/office/drawing/2014/main" id="{0C66B58F-31E4-9B53-34D4-D9A0F649EE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9738" y="2197101"/>
              <a:ext cx="101600" cy="28575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39"/>
                </a:cxn>
                <a:cxn ang="0">
                  <a:pos x="289" y="39"/>
                </a:cxn>
                <a:cxn ang="0">
                  <a:pos x="236" y="79"/>
                </a:cxn>
                <a:cxn ang="0">
                  <a:pos x="52" y="79"/>
                </a:cxn>
                <a:cxn ang="0">
                  <a:pos x="0" y="39"/>
                </a:cxn>
                <a:cxn ang="0">
                  <a:pos x="0" y="39"/>
                </a:cxn>
                <a:cxn ang="0">
                  <a:pos x="52" y="0"/>
                </a:cxn>
                <a:cxn ang="0">
                  <a:pos x="236" y="0"/>
                </a:cxn>
              </a:cxnLst>
              <a:rect l="0" t="0" r="r" b="b"/>
              <a:pathLst>
                <a:path w="289" h="79">
                  <a:moveTo>
                    <a:pt x="236" y="0"/>
                  </a:moveTo>
                  <a:cubicBezTo>
                    <a:pt x="265" y="0"/>
                    <a:pt x="289" y="17"/>
                    <a:pt x="289" y="39"/>
                  </a:cubicBezTo>
                  <a:cubicBezTo>
                    <a:pt x="289" y="39"/>
                    <a:pt x="289" y="39"/>
                    <a:pt x="289" y="39"/>
                  </a:cubicBezTo>
                  <a:cubicBezTo>
                    <a:pt x="289" y="61"/>
                    <a:pt x="265" y="79"/>
                    <a:pt x="236" y="79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23" y="79"/>
                    <a:pt x="0" y="61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3" y="0"/>
                    <a:pt x="52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153">
              <a:extLst>
                <a:ext uri="{FF2B5EF4-FFF2-40B4-BE49-F238E27FC236}">
                  <a16:creationId xmlns:a16="http://schemas.microsoft.com/office/drawing/2014/main" id="{46350079-5020-09CB-9910-FABD57C599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9738" y="2249488"/>
              <a:ext cx="101600" cy="28575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80"/>
                </a:cxn>
                <a:cxn ang="0">
                  <a:pos x="52" y="8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2" y="0"/>
                </a:cxn>
                <a:cxn ang="0">
                  <a:pos x="236" y="0"/>
                </a:cxn>
              </a:cxnLst>
              <a:rect l="0" t="0" r="r" b="b"/>
              <a:pathLst>
                <a:path w="289" h="80">
                  <a:moveTo>
                    <a:pt x="236" y="0"/>
                  </a:moveTo>
                  <a:cubicBezTo>
                    <a:pt x="265" y="0"/>
                    <a:pt x="289" y="18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5" y="80"/>
                    <a:pt x="236" y="8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23" y="80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3" y="0"/>
                    <a:pt x="52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154">
              <a:extLst>
                <a:ext uri="{FF2B5EF4-FFF2-40B4-BE49-F238E27FC236}">
                  <a16:creationId xmlns:a16="http://schemas.microsoft.com/office/drawing/2014/main" id="{AEF16D58-2E33-7BE3-E3B0-C17811CDA3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9738" y="2303463"/>
              <a:ext cx="101600" cy="28575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80"/>
                </a:cxn>
                <a:cxn ang="0">
                  <a:pos x="52" y="8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2" y="0"/>
                </a:cxn>
                <a:cxn ang="0">
                  <a:pos x="236" y="0"/>
                </a:cxn>
              </a:cxnLst>
              <a:rect l="0" t="0" r="r" b="b"/>
              <a:pathLst>
                <a:path w="289" h="80">
                  <a:moveTo>
                    <a:pt x="236" y="0"/>
                  </a:moveTo>
                  <a:cubicBezTo>
                    <a:pt x="265" y="0"/>
                    <a:pt x="289" y="18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5" y="80"/>
                    <a:pt x="236" y="8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23" y="80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3" y="0"/>
                    <a:pt x="52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155">
              <a:extLst>
                <a:ext uri="{FF2B5EF4-FFF2-40B4-BE49-F238E27FC236}">
                  <a16:creationId xmlns:a16="http://schemas.microsoft.com/office/drawing/2014/main" id="{1B96D7B7-C6C1-BACB-70C6-ADFA7D7CBF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9738" y="2360613"/>
              <a:ext cx="101600" cy="26988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80"/>
                </a:cxn>
                <a:cxn ang="0">
                  <a:pos x="52" y="8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2" y="0"/>
                </a:cxn>
                <a:cxn ang="0">
                  <a:pos x="236" y="0"/>
                </a:cxn>
              </a:cxnLst>
              <a:rect l="0" t="0" r="r" b="b"/>
              <a:pathLst>
                <a:path w="289" h="80">
                  <a:moveTo>
                    <a:pt x="236" y="0"/>
                  </a:moveTo>
                  <a:cubicBezTo>
                    <a:pt x="265" y="0"/>
                    <a:pt x="289" y="18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5" y="80"/>
                    <a:pt x="236" y="8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23" y="80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3" y="0"/>
                    <a:pt x="52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156">
              <a:extLst>
                <a:ext uri="{FF2B5EF4-FFF2-40B4-BE49-F238E27FC236}">
                  <a16:creationId xmlns:a16="http://schemas.microsoft.com/office/drawing/2014/main" id="{BFC83FCB-01E8-C100-A97C-F4106D86B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426" y="2092326"/>
              <a:ext cx="100013" cy="26988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80"/>
                </a:cxn>
                <a:cxn ang="0">
                  <a:pos x="53" y="8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3" y="0"/>
                </a:cxn>
                <a:cxn ang="0">
                  <a:pos x="236" y="0"/>
                </a:cxn>
              </a:cxnLst>
              <a:rect l="0" t="0" r="r" b="b"/>
              <a:pathLst>
                <a:path w="289" h="80">
                  <a:moveTo>
                    <a:pt x="236" y="0"/>
                  </a:moveTo>
                  <a:cubicBezTo>
                    <a:pt x="265" y="0"/>
                    <a:pt x="289" y="18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5" y="80"/>
                    <a:pt x="236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24" y="80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4" y="0"/>
                    <a:pt x="53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157">
              <a:extLst>
                <a:ext uri="{FF2B5EF4-FFF2-40B4-BE49-F238E27FC236}">
                  <a16:creationId xmlns:a16="http://schemas.microsoft.com/office/drawing/2014/main" id="{204E75A5-EA49-26DB-F5A6-69220F2C42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426" y="2144713"/>
              <a:ext cx="100013" cy="28575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80"/>
                </a:cxn>
                <a:cxn ang="0">
                  <a:pos x="53" y="8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3" y="0"/>
                </a:cxn>
                <a:cxn ang="0">
                  <a:pos x="236" y="0"/>
                </a:cxn>
              </a:cxnLst>
              <a:rect l="0" t="0" r="r" b="b"/>
              <a:pathLst>
                <a:path w="289" h="80">
                  <a:moveTo>
                    <a:pt x="236" y="0"/>
                  </a:moveTo>
                  <a:cubicBezTo>
                    <a:pt x="265" y="0"/>
                    <a:pt x="289" y="18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5" y="80"/>
                    <a:pt x="236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24" y="80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4" y="0"/>
                    <a:pt x="53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158">
              <a:extLst>
                <a:ext uri="{FF2B5EF4-FFF2-40B4-BE49-F238E27FC236}">
                  <a16:creationId xmlns:a16="http://schemas.microsoft.com/office/drawing/2014/main" id="{E7AD203C-03C3-ABC0-10D4-EA425E9E99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426" y="2200276"/>
              <a:ext cx="100013" cy="26988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79"/>
                </a:cxn>
                <a:cxn ang="0">
                  <a:pos x="53" y="79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3" y="0"/>
                </a:cxn>
                <a:cxn ang="0">
                  <a:pos x="236" y="0"/>
                </a:cxn>
              </a:cxnLst>
              <a:rect l="0" t="0" r="r" b="b"/>
              <a:pathLst>
                <a:path w="289" h="79">
                  <a:moveTo>
                    <a:pt x="236" y="0"/>
                  </a:moveTo>
                  <a:cubicBezTo>
                    <a:pt x="265" y="0"/>
                    <a:pt x="289" y="17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5" y="79"/>
                    <a:pt x="236" y="79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24" y="79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7"/>
                    <a:pt x="24" y="0"/>
                    <a:pt x="53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159">
              <a:extLst>
                <a:ext uri="{FF2B5EF4-FFF2-40B4-BE49-F238E27FC236}">
                  <a16:creationId xmlns:a16="http://schemas.microsoft.com/office/drawing/2014/main" id="{772A079B-770F-A863-011F-E5B1179EB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426" y="2251076"/>
              <a:ext cx="100013" cy="28575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80"/>
                </a:cxn>
                <a:cxn ang="0">
                  <a:pos x="53" y="8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3" y="0"/>
                </a:cxn>
                <a:cxn ang="0">
                  <a:pos x="236" y="0"/>
                </a:cxn>
              </a:cxnLst>
              <a:rect l="0" t="0" r="r" b="b"/>
              <a:pathLst>
                <a:path w="289" h="80">
                  <a:moveTo>
                    <a:pt x="236" y="0"/>
                  </a:moveTo>
                  <a:cubicBezTo>
                    <a:pt x="265" y="0"/>
                    <a:pt x="289" y="18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5" y="80"/>
                    <a:pt x="236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24" y="80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4" y="0"/>
                    <a:pt x="53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160">
              <a:extLst>
                <a:ext uri="{FF2B5EF4-FFF2-40B4-BE49-F238E27FC236}">
                  <a16:creationId xmlns:a16="http://schemas.microsoft.com/office/drawing/2014/main" id="{D9E98807-E6AE-E596-D94C-5343BE9AB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426" y="2305051"/>
              <a:ext cx="100013" cy="28575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80"/>
                </a:cxn>
                <a:cxn ang="0">
                  <a:pos x="53" y="8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3" y="0"/>
                </a:cxn>
                <a:cxn ang="0">
                  <a:pos x="236" y="0"/>
                </a:cxn>
              </a:cxnLst>
              <a:rect l="0" t="0" r="r" b="b"/>
              <a:pathLst>
                <a:path w="289" h="80">
                  <a:moveTo>
                    <a:pt x="236" y="0"/>
                  </a:moveTo>
                  <a:cubicBezTo>
                    <a:pt x="265" y="0"/>
                    <a:pt x="289" y="18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5" y="80"/>
                    <a:pt x="236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24" y="80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4" y="0"/>
                    <a:pt x="53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161">
              <a:extLst>
                <a:ext uri="{FF2B5EF4-FFF2-40B4-BE49-F238E27FC236}">
                  <a16:creationId xmlns:a16="http://schemas.microsoft.com/office/drawing/2014/main" id="{CA88EA95-5D7B-3242-FFB2-17ED4D143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0426" y="2362201"/>
              <a:ext cx="100013" cy="26988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80"/>
                </a:cxn>
                <a:cxn ang="0">
                  <a:pos x="53" y="8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3" y="0"/>
                </a:cxn>
                <a:cxn ang="0">
                  <a:pos x="236" y="0"/>
                </a:cxn>
              </a:cxnLst>
              <a:rect l="0" t="0" r="r" b="b"/>
              <a:pathLst>
                <a:path w="289" h="80">
                  <a:moveTo>
                    <a:pt x="236" y="0"/>
                  </a:moveTo>
                  <a:cubicBezTo>
                    <a:pt x="265" y="0"/>
                    <a:pt x="289" y="18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5" y="80"/>
                    <a:pt x="236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24" y="80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4" y="0"/>
                    <a:pt x="53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162">
              <a:extLst>
                <a:ext uri="{FF2B5EF4-FFF2-40B4-BE49-F238E27FC236}">
                  <a16:creationId xmlns:a16="http://schemas.microsoft.com/office/drawing/2014/main" id="{A0B10A4A-60CB-06F6-546A-DBB7C59AF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776" y="2197101"/>
              <a:ext cx="101600" cy="28575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80"/>
                </a:cxn>
                <a:cxn ang="0">
                  <a:pos x="53" y="8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3" y="0"/>
                </a:cxn>
                <a:cxn ang="0">
                  <a:pos x="236" y="0"/>
                </a:cxn>
              </a:cxnLst>
              <a:rect l="0" t="0" r="r" b="b"/>
              <a:pathLst>
                <a:path w="289" h="80">
                  <a:moveTo>
                    <a:pt x="236" y="0"/>
                  </a:moveTo>
                  <a:cubicBezTo>
                    <a:pt x="266" y="0"/>
                    <a:pt x="289" y="18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6" y="80"/>
                    <a:pt x="236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24" y="80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4" y="0"/>
                    <a:pt x="53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163">
              <a:extLst>
                <a:ext uri="{FF2B5EF4-FFF2-40B4-BE49-F238E27FC236}">
                  <a16:creationId xmlns:a16="http://schemas.microsoft.com/office/drawing/2014/main" id="{500B533C-D577-AD73-D0A7-7E3BAE7F1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776" y="2249488"/>
              <a:ext cx="101600" cy="28575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80"/>
                </a:cxn>
                <a:cxn ang="0">
                  <a:pos x="53" y="8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3" y="0"/>
                </a:cxn>
                <a:cxn ang="0">
                  <a:pos x="236" y="0"/>
                </a:cxn>
              </a:cxnLst>
              <a:rect l="0" t="0" r="r" b="b"/>
              <a:pathLst>
                <a:path w="289" h="80">
                  <a:moveTo>
                    <a:pt x="236" y="0"/>
                  </a:moveTo>
                  <a:cubicBezTo>
                    <a:pt x="266" y="0"/>
                    <a:pt x="289" y="18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6" y="80"/>
                    <a:pt x="236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24" y="80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4" y="0"/>
                    <a:pt x="53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164">
              <a:extLst>
                <a:ext uri="{FF2B5EF4-FFF2-40B4-BE49-F238E27FC236}">
                  <a16:creationId xmlns:a16="http://schemas.microsoft.com/office/drawing/2014/main" id="{ED4806F7-F41C-8260-CCA8-33BA008BC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776" y="2305051"/>
              <a:ext cx="101600" cy="26988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80"/>
                </a:cxn>
                <a:cxn ang="0">
                  <a:pos x="53" y="8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3" y="0"/>
                </a:cxn>
                <a:cxn ang="0">
                  <a:pos x="236" y="0"/>
                </a:cxn>
              </a:cxnLst>
              <a:rect l="0" t="0" r="r" b="b"/>
              <a:pathLst>
                <a:path w="289" h="80">
                  <a:moveTo>
                    <a:pt x="236" y="0"/>
                  </a:moveTo>
                  <a:cubicBezTo>
                    <a:pt x="266" y="0"/>
                    <a:pt x="289" y="18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6" y="80"/>
                    <a:pt x="236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24" y="80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4" y="0"/>
                    <a:pt x="53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165">
              <a:extLst>
                <a:ext uri="{FF2B5EF4-FFF2-40B4-BE49-F238E27FC236}">
                  <a16:creationId xmlns:a16="http://schemas.microsoft.com/office/drawing/2014/main" id="{7817908C-0CFE-C798-E0CE-E51E42724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776" y="2360613"/>
              <a:ext cx="101600" cy="26988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80"/>
                </a:cxn>
                <a:cxn ang="0">
                  <a:pos x="53" y="8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3" y="0"/>
                </a:cxn>
                <a:cxn ang="0">
                  <a:pos x="236" y="0"/>
                </a:cxn>
              </a:cxnLst>
              <a:rect l="0" t="0" r="r" b="b"/>
              <a:pathLst>
                <a:path w="289" h="80">
                  <a:moveTo>
                    <a:pt x="236" y="0"/>
                  </a:moveTo>
                  <a:cubicBezTo>
                    <a:pt x="266" y="0"/>
                    <a:pt x="289" y="18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6" y="80"/>
                    <a:pt x="236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24" y="80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4" y="0"/>
                    <a:pt x="53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166">
              <a:extLst>
                <a:ext uri="{FF2B5EF4-FFF2-40B4-BE49-F238E27FC236}">
                  <a16:creationId xmlns:a16="http://schemas.microsoft.com/office/drawing/2014/main" id="{D5669F82-71DE-4E3D-D5CB-B7F81BC37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201" y="2143126"/>
              <a:ext cx="101600" cy="26988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80"/>
                </a:cxn>
                <a:cxn ang="0">
                  <a:pos x="53" y="8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3" y="0"/>
                </a:cxn>
                <a:cxn ang="0">
                  <a:pos x="236" y="0"/>
                </a:cxn>
              </a:cxnLst>
              <a:rect l="0" t="0" r="r" b="b"/>
              <a:pathLst>
                <a:path w="289" h="80">
                  <a:moveTo>
                    <a:pt x="236" y="0"/>
                  </a:moveTo>
                  <a:cubicBezTo>
                    <a:pt x="265" y="0"/>
                    <a:pt x="289" y="18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5" y="80"/>
                    <a:pt x="236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24" y="80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4" y="0"/>
                    <a:pt x="53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Freeform 167">
              <a:extLst>
                <a:ext uri="{FF2B5EF4-FFF2-40B4-BE49-F238E27FC236}">
                  <a16:creationId xmlns:a16="http://schemas.microsoft.com/office/drawing/2014/main" id="{A30EECEC-1122-E620-B392-DDEE78453E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7376" y="2090738"/>
              <a:ext cx="100013" cy="26988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8" y="40"/>
                </a:cxn>
                <a:cxn ang="0">
                  <a:pos x="288" y="40"/>
                </a:cxn>
                <a:cxn ang="0">
                  <a:pos x="236" y="80"/>
                </a:cxn>
                <a:cxn ang="0">
                  <a:pos x="52" y="8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2" y="0"/>
                </a:cxn>
                <a:cxn ang="0">
                  <a:pos x="236" y="0"/>
                </a:cxn>
              </a:cxnLst>
              <a:rect l="0" t="0" r="r" b="b"/>
              <a:pathLst>
                <a:path w="288" h="80">
                  <a:moveTo>
                    <a:pt x="236" y="0"/>
                  </a:moveTo>
                  <a:cubicBezTo>
                    <a:pt x="265" y="0"/>
                    <a:pt x="288" y="18"/>
                    <a:pt x="288" y="40"/>
                  </a:cubicBezTo>
                  <a:cubicBezTo>
                    <a:pt x="288" y="40"/>
                    <a:pt x="288" y="40"/>
                    <a:pt x="288" y="40"/>
                  </a:cubicBezTo>
                  <a:cubicBezTo>
                    <a:pt x="288" y="62"/>
                    <a:pt x="265" y="80"/>
                    <a:pt x="236" y="8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23" y="80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3" y="0"/>
                    <a:pt x="52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168">
              <a:extLst>
                <a:ext uri="{FF2B5EF4-FFF2-40B4-BE49-F238E27FC236}">
                  <a16:creationId xmlns:a16="http://schemas.microsoft.com/office/drawing/2014/main" id="{F091F914-F5B0-61EF-A428-EF13C8830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201" y="2249488"/>
              <a:ext cx="101600" cy="28575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80"/>
                </a:cxn>
                <a:cxn ang="0">
                  <a:pos x="53" y="8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3" y="0"/>
                </a:cxn>
                <a:cxn ang="0">
                  <a:pos x="236" y="0"/>
                </a:cxn>
              </a:cxnLst>
              <a:rect l="0" t="0" r="r" b="b"/>
              <a:pathLst>
                <a:path w="289" h="80">
                  <a:moveTo>
                    <a:pt x="236" y="0"/>
                  </a:moveTo>
                  <a:cubicBezTo>
                    <a:pt x="265" y="0"/>
                    <a:pt x="289" y="18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5" y="80"/>
                    <a:pt x="236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24" y="80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4" y="0"/>
                    <a:pt x="53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169">
              <a:extLst>
                <a:ext uri="{FF2B5EF4-FFF2-40B4-BE49-F238E27FC236}">
                  <a16:creationId xmlns:a16="http://schemas.microsoft.com/office/drawing/2014/main" id="{E31A4439-7A4D-401B-DD85-34FC89569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201" y="2303463"/>
              <a:ext cx="101600" cy="28575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80"/>
                </a:cxn>
                <a:cxn ang="0">
                  <a:pos x="53" y="8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3" y="0"/>
                </a:cxn>
                <a:cxn ang="0">
                  <a:pos x="236" y="0"/>
                </a:cxn>
              </a:cxnLst>
              <a:rect l="0" t="0" r="r" b="b"/>
              <a:pathLst>
                <a:path w="289" h="80">
                  <a:moveTo>
                    <a:pt x="236" y="0"/>
                  </a:moveTo>
                  <a:cubicBezTo>
                    <a:pt x="265" y="0"/>
                    <a:pt x="289" y="18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5" y="80"/>
                    <a:pt x="236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24" y="80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4" y="0"/>
                    <a:pt x="53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Freeform 170">
              <a:extLst>
                <a:ext uri="{FF2B5EF4-FFF2-40B4-BE49-F238E27FC236}">
                  <a16:creationId xmlns:a16="http://schemas.microsoft.com/office/drawing/2014/main" id="{9B5846CB-CCC8-1CDF-1E46-EDB553B4C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4201" y="2359026"/>
              <a:ext cx="101600" cy="28575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80"/>
                </a:cxn>
                <a:cxn ang="0">
                  <a:pos x="53" y="8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3" y="0"/>
                </a:cxn>
                <a:cxn ang="0">
                  <a:pos x="236" y="0"/>
                </a:cxn>
              </a:cxnLst>
              <a:rect l="0" t="0" r="r" b="b"/>
              <a:pathLst>
                <a:path w="289" h="80">
                  <a:moveTo>
                    <a:pt x="236" y="0"/>
                  </a:moveTo>
                  <a:cubicBezTo>
                    <a:pt x="265" y="0"/>
                    <a:pt x="289" y="18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5" y="80"/>
                    <a:pt x="236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24" y="80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4" y="0"/>
                    <a:pt x="53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171">
              <a:extLst>
                <a:ext uri="{FF2B5EF4-FFF2-40B4-BE49-F238E27FC236}">
                  <a16:creationId xmlns:a16="http://schemas.microsoft.com/office/drawing/2014/main" id="{C36261DE-CC62-A26A-4FBE-0247FAF0D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0726" y="2197101"/>
              <a:ext cx="100013" cy="28575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39"/>
                </a:cxn>
                <a:cxn ang="0">
                  <a:pos x="289" y="39"/>
                </a:cxn>
                <a:cxn ang="0">
                  <a:pos x="236" y="79"/>
                </a:cxn>
                <a:cxn ang="0">
                  <a:pos x="53" y="79"/>
                </a:cxn>
                <a:cxn ang="0">
                  <a:pos x="0" y="39"/>
                </a:cxn>
                <a:cxn ang="0">
                  <a:pos x="0" y="39"/>
                </a:cxn>
                <a:cxn ang="0">
                  <a:pos x="53" y="0"/>
                </a:cxn>
                <a:cxn ang="0">
                  <a:pos x="236" y="0"/>
                </a:cxn>
              </a:cxnLst>
              <a:rect l="0" t="0" r="r" b="b"/>
              <a:pathLst>
                <a:path w="289" h="79">
                  <a:moveTo>
                    <a:pt x="236" y="0"/>
                  </a:moveTo>
                  <a:cubicBezTo>
                    <a:pt x="265" y="0"/>
                    <a:pt x="289" y="17"/>
                    <a:pt x="289" y="39"/>
                  </a:cubicBezTo>
                  <a:cubicBezTo>
                    <a:pt x="289" y="39"/>
                    <a:pt x="289" y="39"/>
                    <a:pt x="289" y="39"/>
                  </a:cubicBezTo>
                  <a:cubicBezTo>
                    <a:pt x="289" y="61"/>
                    <a:pt x="265" y="79"/>
                    <a:pt x="236" y="79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24" y="79"/>
                    <a:pt x="0" y="61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7"/>
                    <a:pt x="24" y="0"/>
                    <a:pt x="53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172">
              <a:extLst>
                <a:ext uri="{FF2B5EF4-FFF2-40B4-BE49-F238E27FC236}">
                  <a16:creationId xmlns:a16="http://schemas.microsoft.com/office/drawing/2014/main" id="{E7338D4C-BD33-F195-EC05-8AB8190FD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0726" y="2249488"/>
              <a:ext cx="100013" cy="28575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80"/>
                </a:cxn>
                <a:cxn ang="0">
                  <a:pos x="53" y="8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3" y="0"/>
                </a:cxn>
                <a:cxn ang="0">
                  <a:pos x="236" y="0"/>
                </a:cxn>
              </a:cxnLst>
              <a:rect l="0" t="0" r="r" b="b"/>
              <a:pathLst>
                <a:path w="289" h="80">
                  <a:moveTo>
                    <a:pt x="236" y="0"/>
                  </a:moveTo>
                  <a:cubicBezTo>
                    <a:pt x="265" y="0"/>
                    <a:pt x="289" y="18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5" y="80"/>
                    <a:pt x="236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24" y="80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4" y="0"/>
                    <a:pt x="53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Freeform 173">
              <a:extLst>
                <a:ext uri="{FF2B5EF4-FFF2-40B4-BE49-F238E27FC236}">
                  <a16:creationId xmlns:a16="http://schemas.microsoft.com/office/drawing/2014/main" id="{293F2B6A-4452-B1BA-8AAB-9CE3A3897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0726" y="2303463"/>
              <a:ext cx="100013" cy="28575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80"/>
                </a:cxn>
                <a:cxn ang="0">
                  <a:pos x="53" y="8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3" y="0"/>
                </a:cxn>
                <a:cxn ang="0">
                  <a:pos x="236" y="0"/>
                </a:cxn>
              </a:cxnLst>
              <a:rect l="0" t="0" r="r" b="b"/>
              <a:pathLst>
                <a:path w="289" h="80">
                  <a:moveTo>
                    <a:pt x="236" y="0"/>
                  </a:moveTo>
                  <a:cubicBezTo>
                    <a:pt x="265" y="0"/>
                    <a:pt x="289" y="18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5" y="80"/>
                    <a:pt x="236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24" y="80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4" y="0"/>
                    <a:pt x="53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174">
              <a:extLst>
                <a:ext uri="{FF2B5EF4-FFF2-40B4-BE49-F238E27FC236}">
                  <a16:creationId xmlns:a16="http://schemas.microsoft.com/office/drawing/2014/main" id="{E5B32EA1-6165-4CAF-642C-C4BC9B23C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0726" y="2360613"/>
              <a:ext cx="100013" cy="26988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80"/>
                </a:cxn>
                <a:cxn ang="0">
                  <a:pos x="53" y="8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3" y="0"/>
                </a:cxn>
                <a:cxn ang="0">
                  <a:pos x="236" y="0"/>
                </a:cxn>
              </a:cxnLst>
              <a:rect l="0" t="0" r="r" b="b"/>
              <a:pathLst>
                <a:path w="289" h="80">
                  <a:moveTo>
                    <a:pt x="236" y="0"/>
                  </a:moveTo>
                  <a:cubicBezTo>
                    <a:pt x="265" y="0"/>
                    <a:pt x="289" y="18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5" y="80"/>
                    <a:pt x="236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24" y="80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4" y="0"/>
                    <a:pt x="53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Freeform 175">
              <a:extLst>
                <a:ext uri="{FF2B5EF4-FFF2-40B4-BE49-F238E27FC236}">
                  <a16:creationId xmlns:a16="http://schemas.microsoft.com/office/drawing/2014/main" id="{A30FB88C-2681-565F-A0E4-CEBBD8681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0726" y="2143126"/>
              <a:ext cx="100013" cy="26988"/>
            </a:xfrm>
            <a:custGeom>
              <a:avLst/>
              <a:gdLst/>
              <a:ahLst/>
              <a:cxnLst>
                <a:cxn ang="0">
                  <a:pos x="236" y="0"/>
                </a:cxn>
                <a:cxn ang="0">
                  <a:pos x="289" y="40"/>
                </a:cxn>
                <a:cxn ang="0">
                  <a:pos x="289" y="40"/>
                </a:cxn>
                <a:cxn ang="0">
                  <a:pos x="236" y="80"/>
                </a:cxn>
                <a:cxn ang="0">
                  <a:pos x="53" y="80"/>
                </a:cxn>
                <a:cxn ang="0">
                  <a:pos x="0" y="40"/>
                </a:cxn>
                <a:cxn ang="0">
                  <a:pos x="0" y="40"/>
                </a:cxn>
                <a:cxn ang="0">
                  <a:pos x="53" y="0"/>
                </a:cxn>
                <a:cxn ang="0">
                  <a:pos x="236" y="0"/>
                </a:cxn>
              </a:cxnLst>
              <a:rect l="0" t="0" r="r" b="b"/>
              <a:pathLst>
                <a:path w="289" h="80">
                  <a:moveTo>
                    <a:pt x="236" y="0"/>
                  </a:moveTo>
                  <a:cubicBezTo>
                    <a:pt x="265" y="0"/>
                    <a:pt x="289" y="18"/>
                    <a:pt x="289" y="40"/>
                  </a:cubicBezTo>
                  <a:cubicBezTo>
                    <a:pt x="289" y="40"/>
                    <a:pt x="289" y="40"/>
                    <a:pt x="289" y="40"/>
                  </a:cubicBezTo>
                  <a:cubicBezTo>
                    <a:pt x="289" y="62"/>
                    <a:pt x="265" y="80"/>
                    <a:pt x="236" y="80"/>
                  </a:cubicBezTo>
                  <a:cubicBezTo>
                    <a:pt x="53" y="80"/>
                    <a:pt x="53" y="80"/>
                    <a:pt x="53" y="80"/>
                  </a:cubicBezTo>
                  <a:cubicBezTo>
                    <a:pt x="24" y="80"/>
                    <a:pt x="0" y="62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24" y="0"/>
                    <a:pt x="53" y="0"/>
                  </a:cubicBezTo>
                  <a:lnTo>
                    <a:pt x="236" y="0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6B078D7B-73FB-2414-4986-9AA5EF297EBB}"/>
              </a:ext>
            </a:extLst>
          </p:cNvPr>
          <p:cNvSpPr txBox="1"/>
          <p:nvPr/>
        </p:nvSpPr>
        <p:spPr>
          <a:xfrm>
            <a:off x="4988919" y="2674619"/>
            <a:ext cx="1401180" cy="827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Outliers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Null Values</a:t>
            </a:r>
          </a:p>
          <a:p>
            <a:pPr algn="ctr">
              <a:lnSpc>
                <a:spcPct val="150000"/>
              </a:lnSpc>
            </a:pPr>
            <a:r>
              <a:rPr lang="en-US" sz="1100" dirty="0">
                <a:solidFill>
                  <a:schemeClr val="accent6">
                    <a:lumMod val="75000"/>
                  </a:schemeClr>
                </a:solidFill>
              </a:rPr>
              <a:t>Recoding</a:t>
            </a:r>
          </a:p>
        </p:txBody>
      </p:sp>
      <p:sp>
        <p:nvSpPr>
          <p:cNvPr id="94" name="Freeform 6">
            <a:extLst>
              <a:ext uri="{FF2B5EF4-FFF2-40B4-BE49-F238E27FC236}">
                <a16:creationId xmlns:a16="http://schemas.microsoft.com/office/drawing/2014/main" id="{767FA69D-3151-E18F-D198-6A97F221542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892399" y="2103153"/>
            <a:ext cx="381596" cy="493166"/>
          </a:xfrm>
          <a:custGeom>
            <a:avLst/>
            <a:gdLst/>
            <a:ahLst/>
            <a:cxnLst>
              <a:cxn ang="0">
                <a:pos x="33" y="166"/>
              </a:cxn>
              <a:cxn ang="0">
                <a:pos x="45" y="16"/>
              </a:cxn>
              <a:cxn ang="0">
                <a:pos x="68" y="4"/>
              </a:cxn>
              <a:cxn ang="0">
                <a:pos x="75" y="11"/>
              </a:cxn>
              <a:cxn ang="0">
                <a:pos x="69" y="19"/>
              </a:cxn>
              <a:cxn ang="0">
                <a:pos x="59" y="27"/>
              </a:cxn>
              <a:cxn ang="0">
                <a:pos x="50" y="25"/>
              </a:cxn>
              <a:cxn ang="0">
                <a:pos x="39" y="21"/>
              </a:cxn>
              <a:cxn ang="0">
                <a:pos x="43" y="19"/>
              </a:cxn>
              <a:cxn ang="0">
                <a:pos x="121" y="127"/>
              </a:cxn>
              <a:cxn ang="0">
                <a:pos x="142" y="124"/>
              </a:cxn>
              <a:cxn ang="0">
                <a:pos x="141" y="133"/>
              </a:cxn>
              <a:cxn ang="0">
                <a:pos x="136" y="152"/>
              </a:cxn>
              <a:cxn ang="0">
                <a:pos x="117" y="147"/>
              </a:cxn>
              <a:cxn ang="0">
                <a:pos x="108" y="144"/>
              </a:cxn>
              <a:cxn ang="0">
                <a:pos x="121" y="127"/>
              </a:cxn>
              <a:cxn ang="0">
                <a:pos x="68" y="66"/>
              </a:cxn>
              <a:cxn ang="0">
                <a:pos x="98" y="135"/>
              </a:cxn>
              <a:cxn ang="0">
                <a:pos x="85" y="110"/>
              </a:cxn>
              <a:cxn ang="0">
                <a:pos x="71" y="86"/>
              </a:cxn>
              <a:cxn ang="0">
                <a:pos x="49" y="48"/>
              </a:cxn>
              <a:cxn ang="0">
                <a:pos x="83" y="23"/>
              </a:cxn>
              <a:cxn ang="0">
                <a:pos x="120" y="79"/>
              </a:cxn>
              <a:cxn ang="0">
                <a:pos x="134" y="103"/>
              </a:cxn>
              <a:cxn ang="0">
                <a:pos x="135" y="113"/>
              </a:cxn>
              <a:cxn ang="0">
                <a:pos x="98" y="135"/>
              </a:cxn>
              <a:cxn ang="0">
                <a:pos x="112" y="84"/>
              </a:cxn>
              <a:cxn ang="0">
                <a:pos x="59" y="47"/>
              </a:cxn>
              <a:cxn ang="0">
                <a:pos x="79" y="82"/>
              </a:cxn>
              <a:cxn ang="0">
                <a:pos x="117" y="92"/>
              </a:cxn>
              <a:cxn ang="0">
                <a:pos x="102" y="122"/>
              </a:cxn>
              <a:cxn ang="0">
                <a:pos x="117" y="92"/>
              </a:cxn>
              <a:cxn ang="0">
                <a:pos x="31" y="204"/>
              </a:cxn>
              <a:cxn ang="0">
                <a:pos x="41" y="82"/>
              </a:cxn>
              <a:cxn ang="0">
                <a:pos x="33" y="155"/>
              </a:cxn>
              <a:cxn ang="0">
                <a:pos x="128" y="196"/>
              </a:cxn>
              <a:cxn ang="0">
                <a:pos x="105" y="185"/>
              </a:cxn>
              <a:cxn ang="0">
                <a:pos x="193" y="173"/>
              </a:cxn>
              <a:cxn ang="0">
                <a:pos x="173" y="185"/>
              </a:cxn>
              <a:cxn ang="0">
                <a:pos x="124" y="246"/>
              </a:cxn>
              <a:cxn ang="0">
                <a:pos x="193" y="258"/>
              </a:cxn>
              <a:cxn ang="0">
                <a:pos x="12" y="246"/>
              </a:cxn>
              <a:cxn ang="0">
                <a:pos x="162" y="185"/>
              </a:cxn>
              <a:cxn ang="0">
                <a:pos x="162" y="185"/>
              </a:cxn>
            </a:cxnLst>
            <a:rect l="0" t="0" r="r" b="b"/>
            <a:pathLst>
              <a:path w="200" h="258">
                <a:moveTo>
                  <a:pt x="33" y="193"/>
                </a:moveTo>
                <a:cubicBezTo>
                  <a:pt x="50" y="193"/>
                  <a:pt x="50" y="166"/>
                  <a:pt x="33" y="166"/>
                </a:cubicBezTo>
                <a:cubicBezTo>
                  <a:pt x="15" y="166"/>
                  <a:pt x="15" y="193"/>
                  <a:pt x="33" y="193"/>
                </a:cubicBezTo>
                <a:close/>
                <a:moveTo>
                  <a:pt x="45" y="16"/>
                </a:moveTo>
                <a:cubicBezTo>
                  <a:pt x="65" y="5"/>
                  <a:pt x="65" y="5"/>
                  <a:pt x="65" y="5"/>
                </a:cubicBezTo>
                <a:cubicBezTo>
                  <a:pt x="66" y="4"/>
                  <a:pt x="67" y="4"/>
                  <a:pt x="68" y="4"/>
                </a:cubicBezTo>
                <a:cubicBezTo>
                  <a:pt x="71" y="3"/>
                  <a:pt x="71" y="3"/>
                  <a:pt x="71" y="3"/>
                </a:cubicBezTo>
                <a:cubicBezTo>
                  <a:pt x="76" y="0"/>
                  <a:pt x="80" y="8"/>
                  <a:pt x="75" y="11"/>
                </a:cubicBezTo>
                <a:cubicBezTo>
                  <a:pt x="71" y="13"/>
                  <a:pt x="71" y="13"/>
                  <a:pt x="71" y="13"/>
                </a:cubicBezTo>
                <a:cubicBezTo>
                  <a:pt x="69" y="19"/>
                  <a:pt x="69" y="19"/>
                  <a:pt x="69" y="19"/>
                </a:cubicBezTo>
                <a:cubicBezTo>
                  <a:pt x="69" y="21"/>
                  <a:pt x="68" y="22"/>
                  <a:pt x="67" y="22"/>
                </a:cubicBezTo>
                <a:cubicBezTo>
                  <a:pt x="59" y="27"/>
                  <a:pt x="59" y="27"/>
                  <a:pt x="59" y="27"/>
                </a:cubicBezTo>
                <a:cubicBezTo>
                  <a:pt x="58" y="28"/>
                  <a:pt x="57" y="28"/>
                  <a:pt x="55" y="27"/>
                </a:cubicBezTo>
                <a:cubicBezTo>
                  <a:pt x="50" y="25"/>
                  <a:pt x="50" y="25"/>
                  <a:pt x="50" y="25"/>
                </a:cubicBezTo>
                <a:cubicBezTo>
                  <a:pt x="44" y="29"/>
                  <a:pt x="44" y="29"/>
                  <a:pt x="44" y="29"/>
                </a:cubicBezTo>
                <a:cubicBezTo>
                  <a:pt x="38" y="32"/>
                  <a:pt x="34" y="24"/>
                  <a:pt x="39" y="21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18"/>
                  <a:pt x="44" y="17"/>
                  <a:pt x="45" y="16"/>
                </a:cubicBezTo>
                <a:close/>
                <a:moveTo>
                  <a:pt x="121" y="127"/>
                </a:moveTo>
                <a:cubicBezTo>
                  <a:pt x="140" y="116"/>
                  <a:pt x="140" y="116"/>
                  <a:pt x="140" y="116"/>
                </a:cubicBezTo>
                <a:cubicBezTo>
                  <a:pt x="142" y="119"/>
                  <a:pt x="142" y="121"/>
                  <a:pt x="142" y="124"/>
                </a:cubicBezTo>
                <a:cubicBezTo>
                  <a:pt x="147" y="125"/>
                  <a:pt x="154" y="127"/>
                  <a:pt x="153" y="132"/>
                </a:cubicBezTo>
                <a:cubicBezTo>
                  <a:pt x="151" y="137"/>
                  <a:pt x="145" y="134"/>
                  <a:pt x="141" y="133"/>
                </a:cubicBezTo>
                <a:cubicBezTo>
                  <a:pt x="140" y="136"/>
                  <a:pt x="138" y="139"/>
                  <a:pt x="135" y="141"/>
                </a:cubicBezTo>
                <a:cubicBezTo>
                  <a:pt x="136" y="144"/>
                  <a:pt x="140" y="149"/>
                  <a:pt x="136" y="152"/>
                </a:cubicBezTo>
                <a:cubicBezTo>
                  <a:pt x="131" y="155"/>
                  <a:pt x="129" y="149"/>
                  <a:pt x="127" y="146"/>
                </a:cubicBezTo>
                <a:cubicBezTo>
                  <a:pt x="123" y="147"/>
                  <a:pt x="120" y="147"/>
                  <a:pt x="117" y="147"/>
                </a:cubicBezTo>
                <a:cubicBezTo>
                  <a:pt x="116" y="151"/>
                  <a:pt x="115" y="158"/>
                  <a:pt x="110" y="157"/>
                </a:cubicBezTo>
                <a:cubicBezTo>
                  <a:pt x="104" y="155"/>
                  <a:pt x="107" y="149"/>
                  <a:pt x="108" y="144"/>
                </a:cubicBezTo>
                <a:cubicBezTo>
                  <a:pt x="106" y="142"/>
                  <a:pt x="104" y="140"/>
                  <a:pt x="103" y="138"/>
                </a:cubicBezTo>
                <a:cubicBezTo>
                  <a:pt x="121" y="127"/>
                  <a:pt x="121" y="127"/>
                  <a:pt x="121" y="127"/>
                </a:cubicBezTo>
                <a:close/>
                <a:moveTo>
                  <a:pt x="68" y="78"/>
                </a:moveTo>
                <a:cubicBezTo>
                  <a:pt x="76" y="78"/>
                  <a:pt x="76" y="66"/>
                  <a:pt x="68" y="66"/>
                </a:cubicBezTo>
                <a:cubicBezTo>
                  <a:pt x="61" y="66"/>
                  <a:pt x="61" y="78"/>
                  <a:pt x="68" y="78"/>
                </a:cubicBezTo>
                <a:close/>
                <a:moveTo>
                  <a:pt x="98" y="135"/>
                </a:moveTo>
                <a:cubicBezTo>
                  <a:pt x="93" y="137"/>
                  <a:pt x="87" y="131"/>
                  <a:pt x="94" y="126"/>
                </a:cubicBezTo>
                <a:cubicBezTo>
                  <a:pt x="85" y="110"/>
                  <a:pt x="85" y="110"/>
                  <a:pt x="85" y="110"/>
                </a:cubicBezTo>
                <a:cubicBezTo>
                  <a:pt x="78" y="114"/>
                  <a:pt x="73" y="106"/>
                  <a:pt x="81" y="102"/>
                </a:cubicBezTo>
                <a:cubicBezTo>
                  <a:pt x="71" y="86"/>
                  <a:pt x="71" y="86"/>
                  <a:pt x="71" y="86"/>
                </a:cubicBezTo>
                <a:cubicBezTo>
                  <a:pt x="58" y="89"/>
                  <a:pt x="48" y="73"/>
                  <a:pt x="58" y="62"/>
                </a:cubicBezTo>
                <a:cubicBezTo>
                  <a:pt x="49" y="48"/>
                  <a:pt x="49" y="48"/>
                  <a:pt x="49" y="48"/>
                </a:cubicBezTo>
                <a:cubicBezTo>
                  <a:pt x="48" y="45"/>
                  <a:pt x="49" y="43"/>
                  <a:pt x="51" y="41"/>
                </a:cubicBezTo>
                <a:cubicBezTo>
                  <a:pt x="83" y="23"/>
                  <a:pt x="83" y="23"/>
                  <a:pt x="83" y="23"/>
                </a:cubicBezTo>
                <a:cubicBezTo>
                  <a:pt x="85" y="22"/>
                  <a:pt x="87" y="23"/>
                  <a:pt x="89" y="25"/>
                </a:cubicBezTo>
                <a:cubicBezTo>
                  <a:pt x="120" y="79"/>
                  <a:pt x="120" y="79"/>
                  <a:pt x="120" y="79"/>
                </a:cubicBezTo>
                <a:cubicBezTo>
                  <a:pt x="127" y="75"/>
                  <a:pt x="132" y="83"/>
                  <a:pt x="125" y="87"/>
                </a:cubicBezTo>
                <a:cubicBezTo>
                  <a:pt x="134" y="103"/>
                  <a:pt x="134" y="103"/>
                  <a:pt x="134" y="103"/>
                </a:cubicBezTo>
                <a:cubicBezTo>
                  <a:pt x="142" y="99"/>
                  <a:pt x="144" y="108"/>
                  <a:pt x="140" y="110"/>
                </a:cubicBezTo>
                <a:cubicBezTo>
                  <a:pt x="135" y="113"/>
                  <a:pt x="135" y="113"/>
                  <a:pt x="135" y="113"/>
                </a:cubicBezTo>
                <a:cubicBezTo>
                  <a:pt x="135" y="113"/>
                  <a:pt x="135" y="113"/>
                  <a:pt x="135" y="113"/>
                </a:cubicBezTo>
                <a:cubicBezTo>
                  <a:pt x="98" y="135"/>
                  <a:pt x="98" y="135"/>
                  <a:pt x="98" y="135"/>
                </a:cubicBezTo>
                <a:close/>
                <a:moveTo>
                  <a:pt x="88" y="98"/>
                </a:moveTo>
                <a:cubicBezTo>
                  <a:pt x="112" y="84"/>
                  <a:pt x="112" y="84"/>
                  <a:pt x="112" y="84"/>
                </a:cubicBezTo>
                <a:cubicBezTo>
                  <a:pt x="83" y="33"/>
                  <a:pt x="83" y="33"/>
                  <a:pt x="83" y="33"/>
                </a:cubicBezTo>
                <a:cubicBezTo>
                  <a:pt x="59" y="47"/>
                  <a:pt x="59" y="47"/>
                  <a:pt x="59" y="47"/>
                </a:cubicBezTo>
                <a:cubicBezTo>
                  <a:pt x="65" y="58"/>
                  <a:pt x="65" y="58"/>
                  <a:pt x="65" y="58"/>
                </a:cubicBezTo>
                <a:cubicBezTo>
                  <a:pt x="79" y="54"/>
                  <a:pt x="89" y="71"/>
                  <a:pt x="79" y="82"/>
                </a:cubicBezTo>
                <a:cubicBezTo>
                  <a:pt x="88" y="98"/>
                  <a:pt x="88" y="98"/>
                  <a:pt x="88" y="98"/>
                </a:cubicBezTo>
                <a:close/>
                <a:moveTo>
                  <a:pt x="117" y="92"/>
                </a:moveTo>
                <a:cubicBezTo>
                  <a:pt x="93" y="105"/>
                  <a:pt x="93" y="105"/>
                  <a:pt x="93" y="105"/>
                </a:cubicBezTo>
                <a:cubicBezTo>
                  <a:pt x="102" y="122"/>
                  <a:pt x="102" y="122"/>
                  <a:pt x="102" y="122"/>
                </a:cubicBezTo>
                <a:cubicBezTo>
                  <a:pt x="126" y="108"/>
                  <a:pt x="126" y="108"/>
                  <a:pt x="126" y="108"/>
                </a:cubicBezTo>
                <a:cubicBezTo>
                  <a:pt x="117" y="92"/>
                  <a:pt x="117" y="92"/>
                  <a:pt x="117" y="92"/>
                </a:cubicBezTo>
                <a:close/>
                <a:moveTo>
                  <a:pt x="68" y="246"/>
                </a:moveTo>
                <a:cubicBezTo>
                  <a:pt x="53" y="234"/>
                  <a:pt x="41" y="219"/>
                  <a:pt x="31" y="204"/>
                </a:cubicBezTo>
                <a:cubicBezTo>
                  <a:pt x="10" y="203"/>
                  <a:pt x="0" y="178"/>
                  <a:pt x="14" y="163"/>
                </a:cubicBezTo>
                <a:cubicBezTo>
                  <a:pt x="10" y="137"/>
                  <a:pt x="17" y="109"/>
                  <a:pt x="41" y="82"/>
                </a:cubicBezTo>
                <a:cubicBezTo>
                  <a:pt x="49" y="74"/>
                  <a:pt x="60" y="86"/>
                  <a:pt x="54" y="92"/>
                </a:cubicBezTo>
                <a:cubicBezTo>
                  <a:pt x="34" y="114"/>
                  <a:pt x="29" y="135"/>
                  <a:pt x="33" y="155"/>
                </a:cubicBezTo>
                <a:cubicBezTo>
                  <a:pt x="53" y="155"/>
                  <a:pt x="65" y="178"/>
                  <a:pt x="53" y="194"/>
                </a:cubicBezTo>
                <a:cubicBezTo>
                  <a:pt x="73" y="217"/>
                  <a:pt x="101" y="231"/>
                  <a:pt x="128" y="196"/>
                </a:cubicBezTo>
                <a:cubicBezTo>
                  <a:pt x="126" y="193"/>
                  <a:pt x="124" y="189"/>
                  <a:pt x="124" y="185"/>
                </a:cubicBezTo>
                <a:cubicBezTo>
                  <a:pt x="105" y="185"/>
                  <a:pt x="105" y="185"/>
                  <a:pt x="105" y="185"/>
                </a:cubicBezTo>
                <a:cubicBezTo>
                  <a:pt x="97" y="185"/>
                  <a:pt x="97" y="173"/>
                  <a:pt x="105" y="173"/>
                </a:cubicBezTo>
                <a:cubicBezTo>
                  <a:pt x="193" y="173"/>
                  <a:pt x="193" y="173"/>
                  <a:pt x="193" y="173"/>
                </a:cubicBezTo>
                <a:cubicBezTo>
                  <a:pt x="200" y="173"/>
                  <a:pt x="200" y="185"/>
                  <a:pt x="193" y="185"/>
                </a:cubicBezTo>
                <a:cubicBezTo>
                  <a:pt x="173" y="185"/>
                  <a:pt x="173" y="185"/>
                  <a:pt x="173" y="185"/>
                </a:cubicBezTo>
                <a:cubicBezTo>
                  <a:pt x="172" y="204"/>
                  <a:pt x="153" y="207"/>
                  <a:pt x="153" y="207"/>
                </a:cubicBezTo>
                <a:cubicBezTo>
                  <a:pt x="124" y="246"/>
                  <a:pt x="124" y="246"/>
                  <a:pt x="124" y="246"/>
                </a:cubicBezTo>
                <a:cubicBezTo>
                  <a:pt x="193" y="246"/>
                  <a:pt x="193" y="246"/>
                  <a:pt x="193" y="246"/>
                </a:cubicBezTo>
                <a:cubicBezTo>
                  <a:pt x="200" y="246"/>
                  <a:pt x="200" y="258"/>
                  <a:pt x="193" y="258"/>
                </a:cubicBezTo>
                <a:cubicBezTo>
                  <a:pt x="12" y="258"/>
                  <a:pt x="12" y="258"/>
                  <a:pt x="12" y="258"/>
                </a:cubicBezTo>
                <a:cubicBezTo>
                  <a:pt x="4" y="258"/>
                  <a:pt x="4" y="246"/>
                  <a:pt x="12" y="246"/>
                </a:cubicBezTo>
                <a:cubicBezTo>
                  <a:pt x="68" y="246"/>
                  <a:pt x="68" y="246"/>
                  <a:pt x="68" y="246"/>
                </a:cubicBezTo>
                <a:close/>
                <a:moveTo>
                  <a:pt x="162" y="185"/>
                </a:moveTo>
                <a:cubicBezTo>
                  <a:pt x="135" y="185"/>
                  <a:pt x="135" y="185"/>
                  <a:pt x="135" y="185"/>
                </a:cubicBezTo>
                <a:cubicBezTo>
                  <a:pt x="137" y="200"/>
                  <a:pt x="160" y="200"/>
                  <a:pt x="162" y="185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E949E623-FDB8-DEF8-2BC8-39D5DE90A54D}"/>
              </a:ext>
            </a:extLst>
          </p:cNvPr>
          <p:cNvGrpSpPr/>
          <p:nvPr/>
        </p:nvGrpSpPr>
        <p:grpSpPr>
          <a:xfrm>
            <a:off x="8345997" y="2161724"/>
            <a:ext cx="409966" cy="376024"/>
            <a:chOff x="946151" y="3547641"/>
            <a:chExt cx="540000" cy="540000"/>
          </a:xfrm>
          <a:solidFill>
            <a:schemeClr val="bg2">
              <a:lumMod val="90000"/>
            </a:schemeClr>
          </a:solidFill>
        </p:grpSpPr>
        <p:sp>
          <p:nvSpPr>
            <p:cNvPr id="96" name="Freeform 86">
              <a:extLst>
                <a:ext uri="{FF2B5EF4-FFF2-40B4-BE49-F238E27FC236}">
                  <a16:creationId xmlns:a16="http://schemas.microsoft.com/office/drawing/2014/main" id="{0519540A-7C8E-0F43-8C3E-DA54FCE925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6151" y="3547641"/>
              <a:ext cx="540000" cy="540000"/>
            </a:xfrm>
            <a:custGeom>
              <a:avLst/>
              <a:gdLst/>
              <a:ahLst/>
              <a:cxnLst>
                <a:cxn ang="0">
                  <a:pos x="423" y="454"/>
                </a:cxn>
                <a:cxn ang="0">
                  <a:pos x="30" y="454"/>
                </a:cxn>
                <a:cxn ang="0">
                  <a:pos x="0" y="424"/>
                </a:cxn>
                <a:cxn ang="0">
                  <a:pos x="0" y="30"/>
                </a:cxn>
                <a:cxn ang="0">
                  <a:pos x="30" y="0"/>
                </a:cxn>
                <a:cxn ang="0">
                  <a:pos x="423" y="0"/>
                </a:cxn>
                <a:cxn ang="0">
                  <a:pos x="453" y="30"/>
                </a:cxn>
                <a:cxn ang="0">
                  <a:pos x="453" y="424"/>
                </a:cxn>
                <a:cxn ang="0">
                  <a:pos x="423" y="454"/>
                </a:cxn>
                <a:cxn ang="0">
                  <a:pos x="30" y="18"/>
                </a:cxn>
                <a:cxn ang="0">
                  <a:pos x="18" y="30"/>
                </a:cxn>
                <a:cxn ang="0">
                  <a:pos x="18" y="424"/>
                </a:cxn>
                <a:cxn ang="0">
                  <a:pos x="30" y="435"/>
                </a:cxn>
                <a:cxn ang="0">
                  <a:pos x="423" y="435"/>
                </a:cxn>
                <a:cxn ang="0">
                  <a:pos x="435" y="424"/>
                </a:cxn>
                <a:cxn ang="0">
                  <a:pos x="435" y="30"/>
                </a:cxn>
                <a:cxn ang="0">
                  <a:pos x="423" y="18"/>
                </a:cxn>
                <a:cxn ang="0">
                  <a:pos x="30" y="18"/>
                </a:cxn>
              </a:cxnLst>
              <a:rect l="0" t="0" r="r" b="b"/>
              <a:pathLst>
                <a:path w="453" h="454">
                  <a:moveTo>
                    <a:pt x="423" y="454"/>
                  </a:moveTo>
                  <a:cubicBezTo>
                    <a:pt x="30" y="454"/>
                    <a:pt x="30" y="454"/>
                    <a:pt x="30" y="454"/>
                  </a:cubicBezTo>
                  <a:cubicBezTo>
                    <a:pt x="13" y="454"/>
                    <a:pt x="0" y="440"/>
                    <a:pt x="0" y="42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440" y="0"/>
                    <a:pt x="453" y="13"/>
                    <a:pt x="453" y="30"/>
                  </a:cubicBezTo>
                  <a:cubicBezTo>
                    <a:pt x="453" y="424"/>
                    <a:pt x="453" y="424"/>
                    <a:pt x="453" y="424"/>
                  </a:cubicBezTo>
                  <a:cubicBezTo>
                    <a:pt x="453" y="440"/>
                    <a:pt x="440" y="454"/>
                    <a:pt x="423" y="454"/>
                  </a:cubicBezTo>
                  <a:close/>
                  <a:moveTo>
                    <a:pt x="30" y="18"/>
                  </a:moveTo>
                  <a:cubicBezTo>
                    <a:pt x="23" y="18"/>
                    <a:pt x="18" y="23"/>
                    <a:pt x="18" y="30"/>
                  </a:cubicBezTo>
                  <a:cubicBezTo>
                    <a:pt x="18" y="424"/>
                    <a:pt x="18" y="424"/>
                    <a:pt x="18" y="424"/>
                  </a:cubicBezTo>
                  <a:cubicBezTo>
                    <a:pt x="18" y="430"/>
                    <a:pt x="23" y="435"/>
                    <a:pt x="30" y="435"/>
                  </a:cubicBezTo>
                  <a:cubicBezTo>
                    <a:pt x="423" y="435"/>
                    <a:pt x="423" y="435"/>
                    <a:pt x="423" y="435"/>
                  </a:cubicBezTo>
                  <a:cubicBezTo>
                    <a:pt x="430" y="435"/>
                    <a:pt x="435" y="430"/>
                    <a:pt x="435" y="424"/>
                  </a:cubicBezTo>
                  <a:cubicBezTo>
                    <a:pt x="435" y="30"/>
                    <a:pt x="435" y="30"/>
                    <a:pt x="435" y="30"/>
                  </a:cubicBezTo>
                  <a:cubicBezTo>
                    <a:pt x="435" y="23"/>
                    <a:pt x="430" y="18"/>
                    <a:pt x="423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156">
              <a:extLst>
                <a:ext uri="{FF2B5EF4-FFF2-40B4-BE49-F238E27FC236}">
                  <a16:creationId xmlns:a16="http://schemas.microsoft.com/office/drawing/2014/main" id="{FCBA6F9F-EAF9-6A6C-4181-4C7068557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057" y="3608267"/>
              <a:ext cx="308773" cy="413107"/>
            </a:xfrm>
            <a:custGeom>
              <a:avLst/>
              <a:gdLst/>
              <a:ahLst/>
              <a:cxnLst>
                <a:cxn ang="0">
                  <a:pos x="164" y="115"/>
                </a:cxn>
                <a:cxn ang="0">
                  <a:pos x="142" y="203"/>
                </a:cxn>
                <a:cxn ang="0">
                  <a:pos x="112" y="293"/>
                </a:cxn>
                <a:cxn ang="0">
                  <a:pos x="77" y="335"/>
                </a:cxn>
                <a:cxn ang="0">
                  <a:pos x="31" y="348"/>
                </a:cxn>
                <a:cxn ang="0">
                  <a:pos x="7" y="342"/>
                </a:cxn>
                <a:cxn ang="0">
                  <a:pos x="0" y="327"/>
                </a:cxn>
                <a:cxn ang="0">
                  <a:pos x="6" y="314"/>
                </a:cxn>
                <a:cxn ang="0">
                  <a:pos x="23" y="308"/>
                </a:cxn>
                <a:cxn ang="0">
                  <a:pos x="36" y="313"/>
                </a:cxn>
                <a:cxn ang="0">
                  <a:pos x="40" y="324"/>
                </a:cxn>
                <a:cxn ang="0">
                  <a:pos x="38" y="333"/>
                </a:cxn>
                <a:cxn ang="0">
                  <a:pos x="35" y="337"/>
                </a:cxn>
                <a:cxn ang="0">
                  <a:pos x="36" y="338"/>
                </a:cxn>
                <a:cxn ang="0">
                  <a:pos x="38" y="339"/>
                </a:cxn>
                <a:cxn ang="0">
                  <a:pos x="48" y="335"/>
                </a:cxn>
                <a:cxn ang="0">
                  <a:pos x="63" y="314"/>
                </a:cxn>
                <a:cxn ang="0">
                  <a:pos x="76" y="267"/>
                </a:cxn>
                <a:cxn ang="0">
                  <a:pos x="115" y="115"/>
                </a:cxn>
                <a:cxn ang="0">
                  <a:pos x="89" y="115"/>
                </a:cxn>
                <a:cxn ang="0">
                  <a:pos x="95" y="93"/>
                </a:cxn>
                <a:cxn ang="0">
                  <a:pos x="116" y="89"/>
                </a:cxn>
                <a:cxn ang="0">
                  <a:pos x="129" y="72"/>
                </a:cxn>
                <a:cxn ang="0">
                  <a:pos x="174" y="16"/>
                </a:cxn>
                <a:cxn ang="0">
                  <a:pos x="225" y="0"/>
                </a:cxn>
                <a:cxn ang="0">
                  <a:pos x="252" y="7"/>
                </a:cxn>
                <a:cxn ang="0">
                  <a:pos x="260" y="25"/>
                </a:cxn>
                <a:cxn ang="0">
                  <a:pos x="255" y="41"/>
                </a:cxn>
                <a:cxn ang="0">
                  <a:pos x="241" y="47"/>
                </a:cxn>
                <a:cxn ang="0">
                  <a:pos x="228" y="42"/>
                </a:cxn>
                <a:cxn ang="0">
                  <a:pos x="224" y="30"/>
                </a:cxn>
                <a:cxn ang="0">
                  <a:pos x="227" y="20"/>
                </a:cxn>
                <a:cxn ang="0">
                  <a:pos x="230" y="13"/>
                </a:cxn>
                <a:cxn ang="0">
                  <a:pos x="228" y="10"/>
                </a:cxn>
                <a:cxn ang="0">
                  <a:pos x="225" y="8"/>
                </a:cxn>
                <a:cxn ang="0">
                  <a:pos x="202" y="22"/>
                </a:cxn>
                <a:cxn ang="0">
                  <a:pos x="170" y="93"/>
                </a:cxn>
                <a:cxn ang="0">
                  <a:pos x="198" y="93"/>
                </a:cxn>
                <a:cxn ang="0">
                  <a:pos x="191" y="115"/>
                </a:cxn>
                <a:cxn ang="0">
                  <a:pos x="164" y="115"/>
                </a:cxn>
              </a:cxnLst>
              <a:rect l="0" t="0" r="r" b="b"/>
              <a:pathLst>
                <a:path w="260" h="348">
                  <a:moveTo>
                    <a:pt x="164" y="115"/>
                  </a:moveTo>
                  <a:cubicBezTo>
                    <a:pt x="142" y="203"/>
                    <a:pt x="142" y="203"/>
                    <a:pt x="142" y="203"/>
                  </a:cubicBezTo>
                  <a:cubicBezTo>
                    <a:pt x="132" y="245"/>
                    <a:pt x="122" y="275"/>
                    <a:pt x="112" y="293"/>
                  </a:cubicBezTo>
                  <a:cubicBezTo>
                    <a:pt x="102" y="312"/>
                    <a:pt x="90" y="326"/>
                    <a:pt x="77" y="335"/>
                  </a:cubicBezTo>
                  <a:cubicBezTo>
                    <a:pt x="64" y="344"/>
                    <a:pt x="48" y="348"/>
                    <a:pt x="31" y="348"/>
                  </a:cubicBezTo>
                  <a:cubicBezTo>
                    <a:pt x="20" y="348"/>
                    <a:pt x="12" y="346"/>
                    <a:pt x="7" y="342"/>
                  </a:cubicBezTo>
                  <a:cubicBezTo>
                    <a:pt x="2" y="338"/>
                    <a:pt x="0" y="333"/>
                    <a:pt x="0" y="327"/>
                  </a:cubicBezTo>
                  <a:cubicBezTo>
                    <a:pt x="0" y="322"/>
                    <a:pt x="2" y="318"/>
                    <a:pt x="6" y="314"/>
                  </a:cubicBezTo>
                  <a:cubicBezTo>
                    <a:pt x="10" y="310"/>
                    <a:pt x="16" y="308"/>
                    <a:pt x="23" y="308"/>
                  </a:cubicBezTo>
                  <a:cubicBezTo>
                    <a:pt x="28" y="308"/>
                    <a:pt x="33" y="310"/>
                    <a:pt x="36" y="313"/>
                  </a:cubicBezTo>
                  <a:cubicBezTo>
                    <a:pt x="39" y="316"/>
                    <a:pt x="40" y="319"/>
                    <a:pt x="40" y="324"/>
                  </a:cubicBezTo>
                  <a:cubicBezTo>
                    <a:pt x="40" y="328"/>
                    <a:pt x="39" y="331"/>
                    <a:pt x="38" y="333"/>
                  </a:cubicBezTo>
                  <a:cubicBezTo>
                    <a:pt x="36" y="335"/>
                    <a:pt x="35" y="336"/>
                    <a:pt x="35" y="337"/>
                  </a:cubicBezTo>
                  <a:cubicBezTo>
                    <a:pt x="36" y="338"/>
                    <a:pt x="36" y="338"/>
                    <a:pt x="36" y="338"/>
                  </a:cubicBezTo>
                  <a:cubicBezTo>
                    <a:pt x="36" y="339"/>
                    <a:pt x="37" y="339"/>
                    <a:pt x="38" y="339"/>
                  </a:cubicBezTo>
                  <a:cubicBezTo>
                    <a:pt x="42" y="339"/>
                    <a:pt x="45" y="338"/>
                    <a:pt x="48" y="335"/>
                  </a:cubicBezTo>
                  <a:cubicBezTo>
                    <a:pt x="55" y="329"/>
                    <a:pt x="60" y="322"/>
                    <a:pt x="63" y="314"/>
                  </a:cubicBezTo>
                  <a:cubicBezTo>
                    <a:pt x="65" y="308"/>
                    <a:pt x="70" y="292"/>
                    <a:pt x="76" y="267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89" y="115"/>
                    <a:pt x="89" y="115"/>
                    <a:pt x="89" y="115"/>
                  </a:cubicBezTo>
                  <a:cubicBezTo>
                    <a:pt x="95" y="93"/>
                    <a:pt x="95" y="93"/>
                    <a:pt x="95" y="93"/>
                  </a:cubicBezTo>
                  <a:cubicBezTo>
                    <a:pt x="104" y="93"/>
                    <a:pt x="111" y="92"/>
                    <a:pt x="116" y="89"/>
                  </a:cubicBezTo>
                  <a:cubicBezTo>
                    <a:pt x="120" y="87"/>
                    <a:pt x="125" y="81"/>
                    <a:pt x="129" y="72"/>
                  </a:cubicBezTo>
                  <a:cubicBezTo>
                    <a:pt x="143" y="46"/>
                    <a:pt x="158" y="28"/>
                    <a:pt x="174" y="16"/>
                  </a:cubicBezTo>
                  <a:cubicBezTo>
                    <a:pt x="189" y="5"/>
                    <a:pt x="206" y="0"/>
                    <a:pt x="225" y="0"/>
                  </a:cubicBezTo>
                  <a:cubicBezTo>
                    <a:pt x="238" y="0"/>
                    <a:pt x="247" y="2"/>
                    <a:pt x="252" y="7"/>
                  </a:cubicBezTo>
                  <a:cubicBezTo>
                    <a:pt x="258" y="11"/>
                    <a:pt x="260" y="18"/>
                    <a:pt x="260" y="25"/>
                  </a:cubicBezTo>
                  <a:cubicBezTo>
                    <a:pt x="260" y="32"/>
                    <a:pt x="258" y="37"/>
                    <a:pt x="255" y="41"/>
                  </a:cubicBezTo>
                  <a:cubicBezTo>
                    <a:pt x="251" y="45"/>
                    <a:pt x="247" y="47"/>
                    <a:pt x="241" y="47"/>
                  </a:cubicBezTo>
                  <a:cubicBezTo>
                    <a:pt x="236" y="47"/>
                    <a:pt x="232" y="45"/>
                    <a:pt x="228" y="42"/>
                  </a:cubicBezTo>
                  <a:cubicBezTo>
                    <a:pt x="225" y="39"/>
                    <a:pt x="224" y="35"/>
                    <a:pt x="224" y="30"/>
                  </a:cubicBezTo>
                  <a:cubicBezTo>
                    <a:pt x="224" y="27"/>
                    <a:pt x="225" y="24"/>
                    <a:pt x="227" y="20"/>
                  </a:cubicBezTo>
                  <a:cubicBezTo>
                    <a:pt x="229" y="17"/>
                    <a:pt x="230" y="14"/>
                    <a:pt x="230" y="13"/>
                  </a:cubicBezTo>
                  <a:cubicBezTo>
                    <a:pt x="230" y="12"/>
                    <a:pt x="229" y="10"/>
                    <a:pt x="228" y="10"/>
                  </a:cubicBezTo>
                  <a:cubicBezTo>
                    <a:pt x="227" y="9"/>
                    <a:pt x="226" y="8"/>
                    <a:pt x="225" y="8"/>
                  </a:cubicBezTo>
                  <a:cubicBezTo>
                    <a:pt x="217" y="8"/>
                    <a:pt x="210" y="13"/>
                    <a:pt x="202" y="22"/>
                  </a:cubicBezTo>
                  <a:cubicBezTo>
                    <a:pt x="189" y="37"/>
                    <a:pt x="178" y="61"/>
                    <a:pt x="170" y="93"/>
                  </a:cubicBezTo>
                  <a:cubicBezTo>
                    <a:pt x="198" y="93"/>
                    <a:pt x="198" y="93"/>
                    <a:pt x="198" y="93"/>
                  </a:cubicBezTo>
                  <a:cubicBezTo>
                    <a:pt x="191" y="115"/>
                    <a:pt x="191" y="115"/>
                    <a:pt x="191" y="115"/>
                  </a:cubicBezTo>
                  <a:lnTo>
                    <a:pt x="164" y="11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Freeform 157">
              <a:extLst>
                <a:ext uri="{FF2B5EF4-FFF2-40B4-BE49-F238E27FC236}">
                  <a16:creationId xmlns:a16="http://schemas.microsoft.com/office/drawing/2014/main" id="{A537AE28-2066-D95C-FF0B-132388C2AF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2364" y="3776048"/>
              <a:ext cx="179060" cy="150862"/>
            </a:xfrm>
            <a:custGeom>
              <a:avLst/>
              <a:gdLst/>
              <a:ahLst/>
              <a:cxnLst>
                <a:cxn ang="0">
                  <a:pos x="25" y="8"/>
                </a:cxn>
                <a:cxn ang="0">
                  <a:pos x="71" y="0"/>
                </a:cxn>
                <a:cxn ang="0">
                  <a:pos x="89" y="43"/>
                </a:cxn>
                <a:cxn ang="0">
                  <a:pos x="108" y="16"/>
                </a:cxn>
                <a:cxn ang="0">
                  <a:pos x="123" y="3"/>
                </a:cxn>
                <a:cxn ang="0">
                  <a:pos x="135" y="0"/>
                </a:cxn>
                <a:cxn ang="0">
                  <a:pos x="147" y="4"/>
                </a:cxn>
                <a:cxn ang="0">
                  <a:pos x="151" y="15"/>
                </a:cxn>
                <a:cxn ang="0">
                  <a:pos x="147" y="25"/>
                </a:cxn>
                <a:cxn ang="0">
                  <a:pos x="137" y="29"/>
                </a:cxn>
                <a:cxn ang="0">
                  <a:pos x="127" y="28"/>
                </a:cxn>
                <a:cxn ang="0">
                  <a:pos x="119" y="26"/>
                </a:cxn>
                <a:cxn ang="0">
                  <a:pos x="109" y="30"/>
                </a:cxn>
                <a:cxn ang="0">
                  <a:pos x="92" y="53"/>
                </a:cxn>
                <a:cxn ang="0">
                  <a:pos x="110" y="102"/>
                </a:cxn>
                <a:cxn ang="0">
                  <a:pos x="118" y="107"/>
                </a:cxn>
                <a:cxn ang="0">
                  <a:pos x="124" y="105"/>
                </a:cxn>
                <a:cxn ang="0">
                  <a:pos x="136" y="91"/>
                </a:cxn>
                <a:cxn ang="0">
                  <a:pos x="141" y="94"/>
                </a:cxn>
                <a:cxn ang="0">
                  <a:pos x="118" y="121"/>
                </a:cxn>
                <a:cxn ang="0">
                  <a:pos x="101" y="127"/>
                </a:cxn>
                <a:cxn ang="0">
                  <a:pos x="87" y="123"/>
                </a:cxn>
                <a:cxn ang="0">
                  <a:pos x="77" y="111"/>
                </a:cxn>
                <a:cxn ang="0">
                  <a:pos x="66" y="83"/>
                </a:cxn>
                <a:cxn ang="0">
                  <a:pos x="42" y="112"/>
                </a:cxn>
                <a:cxn ang="0">
                  <a:pos x="27" y="124"/>
                </a:cxn>
                <a:cxn ang="0">
                  <a:pos x="15" y="127"/>
                </a:cxn>
                <a:cxn ang="0">
                  <a:pos x="4" y="123"/>
                </a:cxn>
                <a:cxn ang="0">
                  <a:pos x="0" y="112"/>
                </a:cxn>
                <a:cxn ang="0">
                  <a:pos x="4" y="101"/>
                </a:cxn>
                <a:cxn ang="0">
                  <a:pos x="15" y="97"/>
                </a:cxn>
                <a:cxn ang="0">
                  <a:pos x="24" y="99"/>
                </a:cxn>
                <a:cxn ang="0">
                  <a:pos x="33" y="102"/>
                </a:cxn>
                <a:cxn ang="0">
                  <a:pos x="40" y="101"/>
                </a:cxn>
                <a:cxn ang="0">
                  <a:pos x="50" y="92"/>
                </a:cxn>
                <a:cxn ang="0">
                  <a:pos x="64" y="74"/>
                </a:cxn>
                <a:cxn ang="0">
                  <a:pos x="44" y="18"/>
                </a:cxn>
                <a:cxn ang="0">
                  <a:pos x="32" y="12"/>
                </a:cxn>
                <a:cxn ang="0">
                  <a:pos x="24" y="13"/>
                </a:cxn>
                <a:cxn ang="0">
                  <a:pos x="25" y="8"/>
                </a:cxn>
              </a:cxnLst>
              <a:rect l="0" t="0" r="r" b="b"/>
              <a:pathLst>
                <a:path w="151" h="127">
                  <a:moveTo>
                    <a:pt x="25" y="8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9" y="13"/>
                    <a:pt x="85" y="28"/>
                    <a:pt x="89" y="43"/>
                  </a:cubicBezTo>
                  <a:cubicBezTo>
                    <a:pt x="97" y="31"/>
                    <a:pt x="104" y="22"/>
                    <a:pt x="108" y="16"/>
                  </a:cubicBezTo>
                  <a:cubicBezTo>
                    <a:pt x="114" y="10"/>
                    <a:pt x="119" y="5"/>
                    <a:pt x="123" y="3"/>
                  </a:cubicBezTo>
                  <a:cubicBezTo>
                    <a:pt x="127" y="1"/>
                    <a:pt x="131" y="0"/>
                    <a:pt x="135" y="0"/>
                  </a:cubicBezTo>
                  <a:cubicBezTo>
                    <a:pt x="140" y="0"/>
                    <a:pt x="144" y="1"/>
                    <a:pt x="147" y="4"/>
                  </a:cubicBezTo>
                  <a:cubicBezTo>
                    <a:pt x="149" y="7"/>
                    <a:pt x="151" y="10"/>
                    <a:pt x="151" y="15"/>
                  </a:cubicBezTo>
                  <a:cubicBezTo>
                    <a:pt x="151" y="19"/>
                    <a:pt x="149" y="22"/>
                    <a:pt x="147" y="25"/>
                  </a:cubicBezTo>
                  <a:cubicBezTo>
                    <a:pt x="144" y="28"/>
                    <a:pt x="141" y="29"/>
                    <a:pt x="137" y="29"/>
                  </a:cubicBezTo>
                  <a:cubicBezTo>
                    <a:pt x="134" y="29"/>
                    <a:pt x="131" y="29"/>
                    <a:pt x="127" y="28"/>
                  </a:cubicBezTo>
                  <a:cubicBezTo>
                    <a:pt x="123" y="27"/>
                    <a:pt x="121" y="26"/>
                    <a:pt x="119" y="26"/>
                  </a:cubicBezTo>
                  <a:cubicBezTo>
                    <a:pt x="116" y="26"/>
                    <a:pt x="112" y="27"/>
                    <a:pt x="109" y="30"/>
                  </a:cubicBezTo>
                  <a:cubicBezTo>
                    <a:pt x="104" y="34"/>
                    <a:pt x="99" y="41"/>
                    <a:pt x="92" y="53"/>
                  </a:cubicBezTo>
                  <a:cubicBezTo>
                    <a:pt x="99" y="80"/>
                    <a:pt x="105" y="96"/>
                    <a:pt x="110" y="102"/>
                  </a:cubicBezTo>
                  <a:cubicBezTo>
                    <a:pt x="113" y="105"/>
                    <a:pt x="115" y="107"/>
                    <a:pt x="118" y="107"/>
                  </a:cubicBezTo>
                  <a:cubicBezTo>
                    <a:pt x="120" y="107"/>
                    <a:pt x="122" y="106"/>
                    <a:pt x="124" y="105"/>
                  </a:cubicBezTo>
                  <a:cubicBezTo>
                    <a:pt x="127" y="103"/>
                    <a:pt x="131" y="99"/>
                    <a:pt x="136" y="91"/>
                  </a:cubicBezTo>
                  <a:cubicBezTo>
                    <a:pt x="141" y="94"/>
                    <a:pt x="141" y="94"/>
                    <a:pt x="141" y="94"/>
                  </a:cubicBezTo>
                  <a:cubicBezTo>
                    <a:pt x="133" y="107"/>
                    <a:pt x="125" y="116"/>
                    <a:pt x="118" y="121"/>
                  </a:cubicBezTo>
                  <a:cubicBezTo>
                    <a:pt x="112" y="125"/>
                    <a:pt x="107" y="127"/>
                    <a:pt x="101" y="127"/>
                  </a:cubicBezTo>
                  <a:cubicBezTo>
                    <a:pt x="95" y="127"/>
                    <a:pt x="91" y="125"/>
                    <a:pt x="87" y="123"/>
                  </a:cubicBezTo>
                  <a:cubicBezTo>
                    <a:pt x="83" y="120"/>
                    <a:pt x="80" y="116"/>
                    <a:pt x="77" y="111"/>
                  </a:cubicBezTo>
                  <a:cubicBezTo>
                    <a:pt x="74" y="105"/>
                    <a:pt x="70" y="96"/>
                    <a:pt x="66" y="83"/>
                  </a:cubicBezTo>
                  <a:cubicBezTo>
                    <a:pt x="56" y="96"/>
                    <a:pt x="48" y="106"/>
                    <a:pt x="42" y="112"/>
                  </a:cubicBezTo>
                  <a:cubicBezTo>
                    <a:pt x="36" y="118"/>
                    <a:pt x="31" y="122"/>
                    <a:pt x="27" y="124"/>
                  </a:cubicBezTo>
                  <a:cubicBezTo>
                    <a:pt x="24" y="126"/>
                    <a:pt x="19" y="127"/>
                    <a:pt x="15" y="127"/>
                  </a:cubicBezTo>
                  <a:cubicBezTo>
                    <a:pt x="10" y="127"/>
                    <a:pt x="7" y="125"/>
                    <a:pt x="4" y="123"/>
                  </a:cubicBezTo>
                  <a:cubicBezTo>
                    <a:pt x="1" y="120"/>
                    <a:pt x="0" y="117"/>
                    <a:pt x="0" y="112"/>
                  </a:cubicBezTo>
                  <a:cubicBezTo>
                    <a:pt x="0" y="108"/>
                    <a:pt x="1" y="104"/>
                    <a:pt x="4" y="101"/>
                  </a:cubicBezTo>
                  <a:cubicBezTo>
                    <a:pt x="7" y="98"/>
                    <a:pt x="11" y="97"/>
                    <a:pt x="15" y="97"/>
                  </a:cubicBezTo>
                  <a:cubicBezTo>
                    <a:pt x="18" y="97"/>
                    <a:pt x="21" y="98"/>
                    <a:pt x="24" y="99"/>
                  </a:cubicBezTo>
                  <a:cubicBezTo>
                    <a:pt x="28" y="101"/>
                    <a:pt x="31" y="102"/>
                    <a:pt x="33" y="102"/>
                  </a:cubicBezTo>
                  <a:cubicBezTo>
                    <a:pt x="36" y="102"/>
                    <a:pt x="38" y="102"/>
                    <a:pt x="40" y="101"/>
                  </a:cubicBezTo>
                  <a:cubicBezTo>
                    <a:pt x="43" y="99"/>
                    <a:pt x="46" y="96"/>
                    <a:pt x="50" y="92"/>
                  </a:cubicBezTo>
                  <a:cubicBezTo>
                    <a:pt x="53" y="89"/>
                    <a:pt x="57" y="83"/>
                    <a:pt x="64" y="74"/>
                  </a:cubicBezTo>
                  <a:cubicBezTo>
                    <a:pt x="55" y="43"/>
                    <a:pt x="49" y="24"/>
                    <a:pt x="44" y="18"/>
                  </a:cubicBezTo>
                  <a:cubicBezTo>
                    <a:pt x="41" y="14"/>
                    <a:pt x="37" y="12"/>
                    <a:pt x="32" y="12"/>
                  </a:cubicBezTo>
                  <a:cubicBezTo>
                    <a:pt x="30" y="12"/>
                    <a:pt x="27" y="12"/>
                    <a:pt x="24" y="13"/>
                  </a:cubicBezTo>
                  <a:lnTo>
                    <a:pt x="25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CBA4D77F-639D-C78D-A949-64406D9BE9B5}"/>
              </a:ext>
            </a:extLst>
          </p:cNvPr>
          <p:cNvGrpSpPr>
            <a:grpSpLocks noChangeAspect="1"/>
          </p:cNvGrpSpPr>
          <p:nvPr/>
        </p:nvGrpSpPr>
        <p:grpSpPr>
          <a:xfrm>
            <a:off x="11176056" y="2150246"/>
            <a:ext cx="397560" cy="398980"/>
            <a:chOff x="1422401" y="2881314"/>
            <a:chExt cx="444500" cy="446088"/>
          </a:xfrm>
          <a:solidFill>
            <a:schemeClr val="bg2">
              <a:lumMod val="90000"/>
            </a:schemeClr>
          </a:solidFill>
        </p:grpSpPr>
        <p:sp>
          <p:nvSpPr>
            <p:cNvPr id="100" name="Freeform 104">
              <a:extLst>
                <a:ext uri="{FF2B5EF4-FFF2-40B4-BE49-F238E27FC236}">
                  <a16:creationId xmlns:a16="http://schemas.microsoft.com/office/drawing/2014/main" id="{23042DC9-72FC-03CF-D7F5-C8D760375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5613" y="2901951"/>
              <a:ext cx="122238" cy="122238"/>
            </a:xfrm>
            <a:custGeom>
              <a:avLst/>
              <a:gdLst/>
              <a:ahLst/>
              <a:cxnLst>
                <a:cxn ang="0">
                  <a:pos x="35" y="77"/>
                </a:cxn>
                <a:cxn ang="0">
                  <a:pos x="0" y="42"/>
                </a:cxn>
                <a:cxn ang="0">
                  <a:pos x="42" y="0"/>
                </a:cxn>
                <a:cxn ang="0">
                  <a:pos x="77" y="35"/>
                </a:cxn>
                <a:cxn ang="0">
                  <a:pos x="35" y="77"/>
                </a:cxn>
              </a:cxnLst>
              <a:rect l="0" t="0" r="r" b="b"/>
              <a:pathLst>
                <a:path w="77" h="77">
                  <a:moveTo>
                    <a:pt x="35" y="77"/>
                  </a:moveTo>
                  <a:lnTo>
                    <a:pt x="0" y="42"/>
                  </a:lnTo>
                  <a:lnTo>
                    <a:pt x="42" y="0"/>
                  </a:lnTo>
                  <a:lnTo>
                    <a:pt x="77" y="35"/>
                  </a:lnTo>
                  <a:lnTo>
                    <a:pt x="35" y="7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Freeform 105">
              <a:extLst>
                <a:ext uri="{FF2B5EF4-FFF2-40B4-BE49-F238E27FC236}">
                  <a16:creationId xmlns:a16="http://schemas.microsoft.com/office/drawing/2014/main" id="{F47AA7AE-9CB7-F725-B3C6-9F4FA5890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2901" y="3049589"/>
              <a:ext cx="61913" cy="63500"/>
            </a:xfrm>
            <a:custGeom>
              <a:avLst/>
              <a:gdLst/>
              <a:ahLst/>
              <a:cxnLst>
                <a:cxn ang="0">
                  <a:pos x="54" y="45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44" y="54"/>
                </a:cxn>
                <a:cxn ang="0">
                  <a:pos x="54" y="54"/>
                </a:cxn>
                <a:cxn ang="0">
                  <a:pos x="54" y="45"/>
                </a:cxn>
              </a:cxnLst>
              <a:rect l="0" t="0" r="r" b="b"/>
              <a:pathLst>
                <a:path w="56" h="56">
                  <a:moveTo>
                    <a:pt x="54" y="45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7" y="56"/>
                    <a:pt x="51" y="56"/>
                    <a:pt x="54" y="54"/>
                  </a:cubicBezTo>
                  <a:cubicBezTo>
                    <a:pt x="56" y="51"/>
                    <a:pt x="56" y="47"/>
                    <a:pt x="54" y="4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Freeform 106">
              <a:extLst>
                <a:ext uri="{FF2B5EF4-FFF2-40B4-BE49-F238E27FC236}">
                  <a16:creationId xmlns:a16="http://schemas.microsoft.com/office/drawing/2014/main" id="{BC65BEE5-BCD0-B14E-9C9F-32FA47CBB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0988" y="3113089"/>
              <a:ext cx="63500" cy="61913"/>
            </a:xfrm>
            <a:custGeom>
              <a:avLst/>
              <a:gdLst/>
              <a:ahLst/>
              <a:cxnLst>
                <a:cxn ang="0">
                  <a:pos x="54" y="44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45" y="54"/>
                </a:cxn>
                <a:cxn ang="0">
                  <a:pos x="54" y="54"/>
                </a:cxn>
                <a:cxn ang="0">
                  <a:pos x="54" y="44"/>
                </a:cxn>
              </a:cxnLst>
              <a:rect l="0" t="0" r="r" b="b"/>
              <a:pathLst>
                <a:path w="57" h="56">
                  <a:moveTo>
                    <a:pt x="54" y="44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5" y="54"/>
                    <a:pt x="45" y="54"/>
                    <a:pt x="45" y="54"/>
                  </a:cubicBezTo>
                  <a:cubicBezTo>
                    <a:pt x="47" y="56"/>
                    <a:pt x="51" y="56"/>
                    <a:pt x="54" y="54"/>
                  </a:cubicBezTo>
                  <a:cubicBezTo>
                    <a:pt x="57" y="51"/>
                    <a:pt x="57" y="47"/>
                    <a:pt x="54" y="4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Freeform 107">
              <a:extLst>
                <a:ext uri="{FF2B5EF4-FFF2-40B4-BE49-F238E27FC236}">
                  <a16:creationId xmlns:a16="http://schemas.microsoft.com/office/drawing/2014/main" id="{0B93FCF0-1F2C-4957-9139-EEE72ED32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4651" y="3019426"/>
              <a:ext cx="31750" cy="31750"/>
            </a:xfrm>
            <a:custGeom>
              <a:avLst/>
              <a:gdLst/>
              <a:ahLst/>
              <a:cxnLst>
                <a:cxn ang="0">
                  <a:pos x="26" y="17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17" y="26"/>
                </a:cxn>
                <a:cxn ang="0">
                  <a:pos x="26" y="26"/>
                </a:cxn>
                <a:cxn ang="0">
                  <a:pos x="26" y="17"/>
                </a:cxn>
              </a:cxnLst>
              <a:rect l="0" t="0" r="r" b="b"/>
              <a:pathLst>
                <a:path w="29" h="29">
                  <a:moveTo>
                    <a:pt x="26" y="17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9"/>
                    <a:pt x="24" y="29"/>
                    <a:pt x="26" y="26"/>
                  </a:cubicBezTo>
                  <a:cubicBezTo>
                    <a:pt x="29" y="24"/>
                    <a:pt x="29" y="20"/>
                    <a:pt x="26" y="1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Freeform 108">
              <a:extLst>
                <a:ext uri="{FF2B5EF4-FFF2-40B4-BE49-F238E27FC236}">
                  <a16:creationId xmlns:a16="http://schemas.microsoft.com/office/drawing/2014/main" id="{D86A89D6-ECE0-A011-03D9-E9CC73429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1151" y="3081339"/>
              <a:ext cx="33338" cy="31750"/>
            </a:xfrm>
            <a:custGeom>
              <a:avLst/>
              <a:gdLst/>
              <a:ahLst/>
              <a:cxnLst>
                <a:cxn ang="0">
                  <a:pos x="26" y="17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17" y="26"/>
                </a:cxn>
                <a:cxn ang="0">
                  <a:pos x="26" y="26"/>
                </a:cxn>
                <a:cxn ang="0">
                  <a:pos x="26" y="17"/>
                </a:cxn>
              </a:cxnLst>
              <a:rect l="0" t="0" r="r" b="b"/>
              <a:pathLst>
                <a:path w="29" h="29">
                  <a:moveTo>
                    <a:pt x="26" y="17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20" y="29"/>
                    <a:pt x="24" y="29"/>
                    <a:pt x="26" y="26"/>
                  </a:cubicBezTo>
                  <a:cubicBezTo>
                    <a:pt x="29" y="24"/>
                    <a:pt x="29" y="19"/>
                    <a:pt x="26" y="1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109">
              <a:extLst>
                <a:ext uri="{FF2B5EF4-FFF2-40B4-BE49-F238E27FC236}">
                  <a16:creationId xmlns:a16="http://schemas.microsoft.com/office/drawing/2014/main" id="{4F75D07E-D1AD-1F60-546B-F66DE0CDE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4813" y="2987676"/>
              <a:ext cx="61913" cy="63500"/>
            </a:xfrm>
            <a:custGeom>
              <a:avLst/>
              <a:gdLst/>
              <a:ahLst/>
              <a:cxnLst>
                <a:cxn ang="0">
                  <a:pos x="54" y="45"/>
                </a:cxn>
                <a:cxn ang="0">
                  <a:pos x="9" y="0"/>
                </a:cxn>
                <a:cxn ang="0">
                  <a:pos x="0" y="9"/>
                </a:cxn>
                <a:cxn ang="0">
                  <a:pos x="44" y="54"/>
                </a:cxn>
                <a:cxn ang="0">
                  <a:pos x="54" y="54"/>
                </a:cxn>
                <a:cxn ang="0">
                  <a:pos x="54" y="45"/>
                </a:cxn>
              </a:cxnLst>
              <a:rect l="0" t="0" r="r" b="b"/>
              <a:pathLst>
                <a:path w="56" h="57">
                  <a:moveTo>
                    <a:pt x="54" y="45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7" y="57"/>
                    <a:pt x="51" y="57"/>
                    <a:pt x="54" y="54"/>
                  </a:cubicBezTo>
                  <a:cubicBezTo>
                    <a:pt x="56" y="52"/>
                    <a:pt x="56" y="47"/>
                    <a:pt x="54" y="4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110">
              <a:extLst>
                <a:ext uri="{FF2B5EF4-FFF2-40B4-BE49-F238E27FC236}">
                  <a16:creationId xmlns:a16="http://schemas.microsoft.com/office/drawing/2014/main" id="{9A335A31-C7C5-6664-9C74-90D00400F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1176" y="2881314"/>
              <a:ext cx="85725" cy="87313"/>
            </a:xfrm>
            <a:custGeom>
              <a:avLst/>
              <a:gdLst/>
              <a:ahLst/>
              <a:cxnLst>
                <a:cxn ang="0">
                  <a:pos x="75" y="75"/>
                </a:cxn>
                <a:cxn ang="0">
                  <a:pos x="66" y="75"/>
                </a:cxn>
                <a:cxn ang="0">
                  <a:pos x="3" y="12"/>
                </a:cxn>
                <a:cxn ang="0">
                  <a:pos x="2" y="3"/>
                </a:cxn>
                <a:cxn ang="0">
                  <a:pos x="12" y="3"/>
                </a:cxn>
                <a:cxn ang="0">
                  <a:pos x="75" y="66"/>
                </a:cxn>
                <a:cxn ang="0">
                  <a:pos x="75" y="75"/>
                </a:cxn>
              </a:cxnLst>
              <a:rect l="0" t="0" r="r" b="b"/>
              <a:pathLst>
                <a:path w="77" h="78">
                  <a:moveTo>
                    <a:pt x="75" y="75"/>
                  </a:moveTo>
                  <a:cubicBezTo>
                    <a:pt x="72" y="78"/>
                    <a:pt x="68" y="78"/>
                    <a:pt x="66" y="75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0" y="10"/>
                    <a:pt x="0" y="5"/>
                    <a:pt x="2" y="3"/>
                  </a:cubicBezTo>
                  <a:cubicBezTo>
                    <a:pt x="5" y="0"/>
                    <a:pt x="9" y="0"/>
                    <a:pt x="12" y="3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7" y="69"/>
                    <a:pt x="77" y="73"/>
                    <a:pt x="75" y="7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Freeform 111">
              <a:extLst>
                <a:ext uri="{FF2B5EF4-FFF2-40B4-BE49-F238E27FC236}">
                  <a16:creationId xmlns:a16="http://schemas.microsoft.com/office/drawing/2014/main" id="{05C77395-026A-D4B0-0314-A1D3506F4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8126" y="3190876"/>
              <a:ext cx="50800" cy="50800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5" y="22"/>
                </a:cxn>
                <a:cxn ang="0">
                  <a:pos x="5" y="41"/>
                </a:cxn>
                <a:cxn ang="0">
                  <a:pos x="24" y="41"/>
                </a:cxn>
                <a:cxn ang="0">
                  <a:pos x="46" y="19"/>
                </a:cxn>
                <a:cxn ang="0">
                  <a:pos x="27" y="0"/>
                </a:cxn>
              </a:cxnLst>
              <a:rect l="0" t="0" r="r" b="b"/>
              <a:pathLst>
                <a:path w="46" h="46">
                  <a:moveTo>
                    <a:pt x="27" y="0"/>
                  </a:moveTo>
                  <a:cubicBezTo>
                    <a:pt x="5" y="22"/>
                    <a:pt x="5" y="22"/>
                    <a:pt x="5" y="22"/>
                  </a:cubicBezTo>
                  <a:cubicBezTo>
                    <a:pt x="0" y="27"/>
                    <a:pt x="0" y="35"/>
                    <a:pt x="5" y="41"/>
                  </a:cubicBezTo>
                  <a:cubicBezTo>
                    <a:pt x="10" y="46"/>
                    <a:pt x="19" y="46"/>
                    <a:pt x="24" y="41"/>
                  </a:cubicBezTo>
                  <a:cubicBezTo>
                    <a:pt x="46" y="19"/>
                    <a:pt x="46" y="19"/>
                    <a:pt x="46" y="19"/>
                  </a:cubicBezTo>
                  <a:lnTo>
                    <a:pt x="2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112">
              <a:extLst>
                <a:ext uri="{FF2B5EF4-FFF2-40B4-BE49-F238E27FC236}">
                  <a16:creationId xmlns:a16="http://schemas.microsoft.com/office/drawing/2014/main" id="{60090EE1-ECC2-6301-03F8-6EF3E70508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2401" y="3230564"/>
              <a:ext cx="96838" cy="96838"/>
            </a:xfrm>
            <a:custGeom>
              <a:avLst/>
              <a:gdLst/>
              <a:ahLst/>
              <a:cxnLst>
                <a:cxn ang="0">
                  <a:pos x="0" y="86"/>
                </a:cxn>
                <a:cxn ang="0">
                  <a:pos x="0" y="83"/>
                </a:cxn>
                <a:cxn ang="0">
                  <a:pos x="82" y="1"/>
                </a:cxn>
                <a:cxn ang="0">
                  <a:pos x="86" y="1"/>
                </a:cxn>
                <a:cxn ang="0">
                  <a:pos x="86" y="5"/>
                </a:cxn>
                <a:cxn ang="0">
                  <a:pos x="4" y="86"/>
                </a:cxn>
                <a:cxn ang="0">
                  <a:pos x="0" y="86"/>
                </a:cxn>
              </a:cxnLst>
              <a:rect l="0" t="0" r="r" b="b"/>
              <a:pathLst>
                <a:path w="86" h="87">
                  <a:moveTo>
                    <a:pt x="0" y="86"/>
                  </a:moveTo>
                  <a:cubicBezTo>
                    <a:pt x="0" y="85"/>
                    <a:pt x="0" y="84"/>
                    <a:pt x="0" y="83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83" y="0"/>
                    <a:pt x="85" y="0"/>
                    <a:pt x="86" y="1"/>
                  </a:cubicBezTo>
                  <a:cubicBezTo>
                    <a:pt x="86" y="2"/>
                    <a:pt x="86" y="4"/>
                    <a:pt x="86" y="5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3" y="87"/>
                    <a:pt x="1" y="87"/>
                    <a:pt x="0" y="8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Freeform 113">
              <a:extLst>
                <a:ext uri="{FF2B5EF4-FFF2-40B4-BE49-F238E27FC236}">
                  <a16:creationId xmlns:a16="http://schemas.microsoft.com/office/drawing/2014/main" id="{53044B79-56EC-8395-05BA-394244F1D1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19238" y="2922589"/>
              <a:ext cx="307975" cy="307975"/>
            </a:xfrm>
            <a:custGeom>
              <a:avLst/>
              <a:gdLst/>
              <a:ahLst/>
              <a:cxnLst>
                <a:cxn ang="0">
                  <a:pos x="275" y="111"/>
                </a:cxn>
                <a:cxn ang="0">
                  <a:pos x="166" y="3"/>
                </a:cxn>
                <a:cxn ang="0">
                  <a:pos x="157" y="3"/>
                </a:cxn>
                <a:cxn ang="0">
                  <a:pos x="157" y="12"/>
                </a:cxn>
                <a:cxn ang="0">
                  <a:pos x="170" y="25"/>
                </a:cxn>
                <a:cxn ang="0">
                  <a:pos x="23" y="173"/>
                </a:cxn>
                <a:cxn ang="0">
                  <a:pos x="23" y="255"/>
                </a:cxn>
                <a:cxn ang="0">
                  <a:pos x="105" y="255"/>
                </a:cxn>
                <a:cxn ang="0">
                  <a:pos x="253" y="107"/>
                </a:cxn>
                <a:cxn ang="0">
                  <a:pos x="266" y="121"/>
                </a:cxn>
                <a:cxn ang="0">
                  <a:pos x="275" y="121"/>
                </a:cxn>
                <a:cxn ang="0">
                  <a:pos x="275" y="111"/>
                </a:cxn>
                <a:cxn ang="0">
                  <a:pos x="29" y="248"/>
                </a:cxn>
                <a:cxn ang="0">
                  <a:pos x="29" y="179"/>
                </a:cxn>
                <a:cxn ang="0">
                  <a:pos x="176" y="33"/>
                </a:cxn>
                <a:cxn ang="0">
                  <a:pos x="245" y="102"/>
                </a:cxn>
                <a:cxn ang="0">
                  <a:pos x="98" y="248"/>
                </a:cxn>
                <a:cxn ang="0">
                  <a:pos x="29" y="248"/>
                </a:cxn>
              </a:cxnLst>
              <a:rect l="0" t="0" r="r" b="b"/>
              <a:pathLst>
                <a:path w="278" h="278">
                  <a:moveTo>
                    <a:pt x="275" y="111"/>
                  </a:moveTo>
                  <a:cubicBezTo>
                    <a:pt x="166" y="3"/>
                    <a:pt x="166" y="3"/>
                    <a:pt x="166" y="3"/>
                  </a:cubicBezTo>
                  <a:cubicBezTo>
                    <a:pt x="164" y="0"/>
                    <a:pt x="160" y="0"/>
                    <a:pt x="157" y="3"/>
                  </a:cubicBezTo>
                  <a:cubicBezTo>
                    <a:pt x="154" y="5"/>
                    <a:pt x="154" y="9"/>
                    <a:pt x="157" y="12"/>
                  </a:cubicBezTo>
                  <a:cubicBezTo>
                    <a:pt x="170" y="25"/>
                    <a:pt x="170" y="25"/>
                    <a:pt x="170" y="25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0" y="196"/>
                    <a:pt x="0" y="232"/>
                    <a:pt x="23" y="255"/>
                  </a:cubicBezTo>
                  <a:cubicBezTo>
                    <a:pt x="45" y="278"/>
                    <a:pt x="82" y="278"/>
                    <a:pt x="105" y="255"/>
                  </a:cubicBezTo>
                  <a:cubicBezTo>
                    <a:pt x="253" y="107"/>
                    <a:pt x="253" y="107"/>
                    <a:pt x="253" y="107"/>
                  </a:cubicBezTo>
                  <a:cubicBezTo>
                    <a:pt x="266" y="121"/>
                    <a:pt x="266" y="121"/>
                    <a:pt x="266" y="121"/>
                  </a:cubicBezTo>
                  <a:cubicBezTo>
                    <a:pt x="269" y="123"/>
                    <a:pt x="273" y="123"/>
                    <a:pt x="275" y="121"/>
                  </a:cubicBezTo>
                  <a:cubicBezTo>
                    <a:pt x="278" y="118"/>
                    <a:pt x="278" y="114"/>
                    <a:pt x="275" y="111"/>
                  </a:cubicBezTo>
                  <a:close/>
                  <a:moveTo>
                    <a:pt x="29" y="248"/>
                  </a:moveTo>
                  <a:cubicBezTo>
                    <a:pt x="10" y="229"/>
                    <a:pt x="10" y="199"/>
                    <a:pt x="29" y="179"/>
                  </a:cubicBezTo>
                  <a:cubicBezTo>
                    <a:pt x="176" y="33"/>
                    <a:pt x="176" y="33"/>
                    <a:pt x="176" y="33"/>
                  </a:cubicBezTo>
                  <a:cubicBezTo>
                    <a:pt x="245" y="102"/>
                    <a:pt x="245" y="102"/>
                    <a:pt x="245" y="102"/>
                  </a:cubicBezTo>
                  <a:cubicBezTo>
                    <a:pt x="98" y="248"/>
                    <a:pt x="98" y="248"/>
                    <a:pt x="98" y="248"/>
                  </a:cubicBezTo>
                  <a:cubicBezTo>
                    <a:pt x="79" y="267"/>
                    <a:pt x="48" y="267"/>
                    <a:pt x="29" y="24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780782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3DD013-A8E5-B910-11CB-24702EBE5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Summary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66A565-C264-1EF0-FA48-C6577E05F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Source, cleaning and exploratory analysis</a:t>
            </a:r>
            <a:endParaRPr lang="en-GB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2E75075-6849-F91D-4463-86B8FA65D6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3" r="255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2108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A0CD7-1BD7-4529-8835-36EA06ED52CE}"/>
              </a:ext>
            </a:extLst>
          </p:cNvPr>
          <p:cNvSpPr txBox="1">
            <a:spLocks/>
          </p:cNvSpPr>
          <p:nvPr/>
        </p:nvSpPr>
        <p:spPr>
          <a:xfrm>
            <a:off x="177735" y="1485931"/>
            <a:ext cx="5597906" cy="95902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6600" b="1" dirty="0">
                <a:solidFill>
                  <a:schemeClr val="accent6">
                    <a:lumMod val="40000"/>
                    <a:lumOff val="6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 CLEANING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962A65-8664-1026-8FD7-DDD3C7C66871}"/>
              </a:ext>
            </a:extLst>
          </p:cNvPr>
          <p:cNvCxnSpPr>
            <a:cxnSpLocks/>
          </p:cNvCxnSpPr>
          <p:nvPr/>
        </p:nvCxnSpPr>
        <p:spPr>
          <a:xfrm flipV="1">
            <a:off x="257464" y="2489388"/>
            <a:ext cx="5395660" cy="4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BF5BF6-1974-FCA1-8DA4-828284E99558}"/>
              </a:ext>
            </a:extLst>
          </p:cNvPr>
          <p:cNvSpPr txBox="1"/>
          <p:nvPr/>
        </p:nvSpPr>
        <p:spPr>
          <a:xfrm>
            <a:off x="8064851" y="2241348"/>
            <a:ext cx="310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Demographic Information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00F874B-239C-A024-6E91-11467029BC8D}"/>
              </a:ext>
            </a:extLst>
          </p:cNvPr>
          <p:cNvCxnSpPr>
            <a:cxnSpLocks/>
          </p:cNvCxnSpPr>
          <p:nvPr/>
        </p:nvCxnSpPr>
        <p:spPr>
          <a:xfrm>
            <a:off x="7979115" y="2269254"/>
            <a:ext cx="0" cy="3521945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1499D5C-7478-8924-4CBF-10BA41CCA874}"/>
              </a:ext>
            </a:extLst>
          </p:cNvPr>
          <p:cNvSpPr txBox="1"/>
          <p:nvPr/>
        </p:nvSpPr>
        <p:spPr>
          <a:xfrm>
            <a:off x="8064853" y="2876219"/>
            <a:ext cx="310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Emotional Measures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EE36DEC-8FD7-77A2-2BB9-4F1443183188}"/>
              </a:ext>
            </a:extLst>
          </p:cNvPr>
          <p:cNvSpPr txBox="1"/>
          <p:nvPr/>
        </p:nvSpPr>
        <p:spPr>
          <a:xfrm>
            <a:off x="8064853" y="3518581"/>
            <a:ext cx="310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Knowledge Measures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5ABA5AB-1F83-A392-C4F9-523D8582F1FE}"/>
              </a:ext>
            </a:extLst>
          </p:cNvPr>
          <p:cNvSpPr txBox="1"/>
          <p:nvPr/>
        </p:nvSpPr>
        <p:spPr>
          <a:xfrm>
            <a:off x="8064851" y="4713313"/>
            <a:ext cx="394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Identification of Fake News Headlines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6E805F-213A-0505-11D5-B3F96B508C4D}"/>
              </a:ext>
            </a:extLst>
          </p:cNvPr>
          <p:cNvSpPr txBox="1"/>
          <p:nvPr/>
        </p:nvSpPr>
        <p:spPr>
          <a:xfrm>
            <a:off x="8064852" y="5354993"/>
            <a:ext cx="394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Voting Intention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991E30F-DB5F-A73D-5969-C4E0FECA2D9C}"/>
              </a:ext>
            </a:extLst>
          </p:cNvPr>
          <p:cNvCxnSpPr>
            <a:cxnSpLocks/>
          </p:cNvCxnSpPr>
          <p:nvPr/>
        </p:nvCxnSpPr>
        <p:spPr>
          <a:xfrm>
            <a:off x="7979115" y="807228"/>
            <a:ext cx="0" cy="1039376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4A188410-73C8-CC3F-0487-19FCACD256E8}"/>
              </a:ext>
            </a:extLst>
          </p:cNvPr>
          <p:cNvSpPr txBox="1"/>
          <p:nvPr/>
        </p:nvSpPr>
        <p:spPr>
          <a:xfrm>
            <a:off x="8064851" y="812563"/>
            <a:ext cx="310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Willingness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2831FFE-45F8-DC43-1D61-320EFE26EB22}"/>
              </a:ext>
            </a:extLst>
          </p:cNvPr>
          <p:cNvSpPr txBox="1"/>
          <p:nvPr/>
        </p:nvSpPr>
        <p:spPr>
          <a:xfrm>
            <a:off x="8064851" y="1426366"/>
            <a:ext cx="3100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Uptake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CE4949E-8AD9-25E1-DBE5-67C11A5B8D9D}"/>
              </a:ext>
            </a:extLst>
          </p:cNvPr>
          <p:cNvSpPr txBox="1"/>
          <p:nvPr/>
        </p:nvSpPr>
        <p:spPr>
          <a:xfrm>
            <a:off x="177735" y="2626275"/>
            <a:ext cx="603572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Remove Null Values (Non response)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Recoding/Regrouping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Dummification of categorical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Creation of composite variables using ‘Principal Component Analysis’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Class balancing using ‘SMOTE Oversampling’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000" b="1" dirty="0">
              <a:solidFill>
                <a:schemeClr val="accent6">
                  <a:lumMod val="75000"/>
                </a:schemeClr>
              </a:solidFill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8875919F-3820-5CE6-A373-F49E533AA799}"/>
              </a:ext>
            </a:extLst>
          </p:cNvPr>
          <p:cNvGrpSpPr>
            <a:grpSpLocks noChangeAspect="1"/>
          </p:cNvGrpSpPr>
          <p:nvPr/>
        </p:nvGrpSpPr>
        <p:grpSpPr>
          <a:xfrm>
            <a:off x="7541297" y="5353443"/>
            <a:ext cx="304212" cy="372433"/>
            <a:chOff x="1739900" y="1633538"/>
            <a:chExt cx="1387475" cy="1698625"/>
          </a:xfrm>
        </p:grpSpPr>
        <p:sp>
          <p:nvSpPr>
            <p:cNvPr id="61" name="Freeform 63">
              <a:extLst>
                <a:ext uri="{FF2B5EF4-FFF2-40B4-BE49-F238E27FC236}">
                  <a16:creationId xmlns:a16="http://schemas.microsoft.com/office/drawing/2014/main" id="{D8C538CA-8913-4D49-0BD2-62004583F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7588" y="2747963"/>
              <a:ext cx="295275" cy="396875"/>
            </a:xfrm>
            <a:custGeom>
              <a:avLst/>
              <a:gdLst/>
              <a:ahLst/>
              <a:cxnLst>
                <a:cxn ang="0">
                  <a:pos x="0" y="19"/>
                </a:cxn>
                <a:cxn ang="0">
                  <a:pos x="163" y="0"/>
                </a:cxn>
                <a:cxn ang="0">
                  <a:pos x="186" y="234"/>
                </a:cxn>
                <a:cxn ang="0">
                  <a:pos x="26" y="250"/>
                </a:cxn>
                <a:cxn ang="0">
                  <a:pos x="0" y="19"/>
                </a:cxn>
              </a:cxnLst>
              <a:rect l="0" t="0" r="r" b="b"/>
              <a:pathLst>
                <a:path w="186" h="250">
                  <a:moveTo>
                    <a:pt x="0" y="19"/>
                  </a:moveTo>
                  <a:lnTo>
                    <a:pt x="163" y="0"/>
                  </a:lnTo>
                  <a:lnTo>
                    <a:pt x="186" y="234"/>
                  </a:lnTo>
                  <a:lnTo>
                    <a:pt x="26" y="250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64">
              <a:extLst>
                <a:ext uri="{FF2B5EF4-FFF2-40B4-BE49-F238E27FC236}">
                  <a16:creationId xmlns:a16="http://schemas.microsoft.com/office/drawing/2014/main" id="{D1E4FAF7-42C8-7A27-CCBB-5FF7A349FC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4888" y="2740025"/>
              <a:ext cx="315913" cy="415925"/>
            </a:xfrm>
            <a:custGeom>
              <a:avLst/>
              <a:gdLst/>
              <a:ahLst/>
              <a:cxnLst>
                <a:cxn ang="0">
                  <a:pos x="166" y="12"/>
                </a:cxn>
                <a:cxn ang="0">
                  <a:pos x="187" y="234"/>
                </a:cxn>
                <a:cxn ang="0">
                  <a:pos x="38" y="248"/>
                </a:cxn>
                <a:cxn ang="0">
                  <a:pos x="15" y="28"/>
                </a:cxn>
                <a:cxn ang="0">
                  <a:pos x="166" y="12"/>
                </a:cxn>
                <a:cxn ang="0">
                  <a:pos x="178" y="0"/>
                </a:cxn>
                <a:cxn ang="0">
                  <a:pos x="163" y="0"/>
                </a:cxn>
                <a:cxn ang="0">
                  <a:pos x="12" y="17"/>
                </a:cxn>
                <a:cxn ang="0">
                  <a:pos x="0" y="17"/>
                </a:cxn>
                <a:cxn ang="0">
                  <a:pos x="0" y="31"/>
                </a:cxn>
                <a:cxn ang="0">
                  <a:pos x="26" y="250"/>
                </a:cxn>
                <a:cxn ang="0">
                  <a:pos x="26" y="262"/>
                </a:cxn>
                <a:cxn ang="0">
                  <a:pos x="38" y="262"/>
                </a:cxn>
                <a:cxn ang="0">
                  <a:pos x="187" y="246"/>
                </a:cxn>
                <a:cxn ang="0">
                  <a:pos x="199" y="243"/>
                </a:cxn>
                <a:cxn ang="0">
                  <a:pos x="199" y="232"/>
                </a:cxn>
                <a:cxn ang="0">
                  <a:pos x="178" y="12"/>
                </a:cxn>
                <a:cxn ang="0">
                  <a:pos x="178" y="0"/>
                </a:cxn>
              </a:cxnLst>
              <a:rect l="0" t="0" r="r" b="b"/>
              <a:pathLst>
                <a:path w="199" h="262">
                  <a:moveTo>
                    <a:pt x="166" y="12"/>
                  </a:moveTo>
                  <a:lnTo>
                    <a:pt x="187" y="234"/>
                  </a:lnTo>
                  <a:lnTo>
                    <a:pt x="38" y="248"/>
                  </a:lnTo>
                  <a:lnTo>
                    <a:pt x="15" y="28"/>
                  </a:lnTo>
                  <a:lnTo>
                    <a:pt x="166" y="12"/>
                  </a:lnTo>
                  <a:close/>
                  <a:moveTo>
                    <a:pt x="178" y="0"/>
                  </a:moveTo>
                  <a:lnTo>
                    <a:pt x="163" y="0"/>
                  </a:lnTo>
                  <a:lnTo>
                    <a:pt x="12" y="17"/>
                  </a:lnTo>
                  <a:lnTo>
                    <a:pt x="0" y="17"/>
                  </a:lnTo>
                  <a:lnTo>
                    <a:pt x="0" y="31"/>
                  </a:lnTo>
                  <a:lnTo>
                    <a:pt x="26" y="250"/>
                  </a:lnTo>
                  <a:lnTo>
                    <a:pt x="26" y="262"/>
                  </a:lnTo>
                  <a:lnTo>
                    <a:pt x="38" y="262"/>
                  </a:lnTo>
                  <a:lnTo>
                    <a:pt x="187" y="246"/>
                  </a:lnTo>
                  <a:lnTo>
                    <a:pt x="199" y="243"/>
                  </a:lnTo>
                  <a:lnTo>
                    <a:pt x="199" y="232"/>
                  </a:lnTo>
                  <a:lnTo>
                    <a:pt x="178" y="12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42434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65">
              <a:extLst>
                <a:ext uri="{FF2B5EF4-FFF2-40B4-BE49-F238E27FC236}">
                  <a16:creationId xmlns:a16="http://schemas.microsoft.com/office/drawing/2014/main" id="{D775B0A4-9507-27EC-0B38-5EEEF35F0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9288" y="2784475"/>
              <a:ext cx="352425" cy="431800"/>
            </a:xfrm>
            <a:custGeom>
              <a:avLst/>
              <a:gdLst/>
              <a:ahLst/>
              <a:cxnLst>
                <a:cxn ang="0">
                  <a:pos x="64" y="0"/>
                </a:cxn>
                <a:cxn ang="0">
                  <a:pos x="222" y="48"/>
                </a:cxn>
                <a:cxn ang="0">
                  <a:pos x="156" y="272"/>
                </a:cxn>
                <a:cxn ang="0">
                  <a:pos x="0" y="227"/>
                </a:cxn>
                <a:cxn ang="0">
                  <a:pos x="64" y="0"/>
                </a:cxn>
              </a:cxnLst>
              <a:rect l="0" t="0" r="r" b="b"/>
              <a:pathLst>
                <a:path w="222" h="272">
                  <a:moveTo>
                    <a:pt x="64" y="0"/>
                  </a:moveTo>
                  <a:lnTo>
                    <a:pt x="222" y="48"/>
                  </a:lnTo>
                  <a:lnTo>
                    <a:pt x="156" y="272"/>
                  </a:lnTo>
                  <a:lnTo>
                    <a:pt x="0" y="227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66">
              <a:extLst>
                <a:ext uri="{FF2B5EF4-FFF2-40B4-BE49-F238E27FC236}">
                  <a16:creationId xmlns:a16="http://schemas.microsoft.com/office/drawing/2014/main" id="{59351D0B-E568-6D3D-ABD8-061CA0D2F6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08175" y="2773363"/>
              <a:ext cx="379413" cy="454025"/>
            </a:xfrm>
            <a:custGeom>
              <a:avLst/>
              <a:gdLst/>
              <a:ahLst/>
              <a:cxnLst>
                <a:cxn ang="0">
                  <a:pos x="222" y="59"/>
                </a:cxn>
                <a:cxn ang="0">
                  <a:pos x="158" y="270"/>
                </a:cxn>
                <a:cxn ang="0">
                  <a:pos x="14" y="229"/>
                </a:cxn>
                <a:cxn ang="0">
                  <a:pos x="76" y="17"/>
                </a:cxn>
                <a:cxn ang="0">
                  <a:pos x="222" y="59"/>
                </a:cxn>
                <a:cxn ang="0">
                  <a:pos x="239" y="50"/>
                </a:cxn>
                <a:cxn ang="0">
                  <a:pos x="224" y="45"/>
                </a:cxn>
                <a:cxn ang="0">
                  <a:pos x="78" y="5"/>
                </a:cxn>
                <a:cxn ang="0">
                  <a:pos x="66" y="0"/>
                </a:cxn>
                <a:cxn ang="0">
                  <a:pos x="64" y="12"/>
                </a:cxn>
                <a:cxn ang="0">
                  <a:pos x="2" y="227"/>
                </a:cxn>
                <a:cxn ang="0">
                  <a:pos x="0" y="239"/>
                </a:cxn>
                <a:cxn ang="0">
                  <a:pos x="12" y="241"/>
                </a:cxn>
                <a:cxn ang="0">
                  <a:pos x="156" y="281"/>
                </a:cxn>
                <a:cxn ang="0">
                  <a:pos x="168" y="286"/>
                </a:cxn>
                <a:cxn ang="0">
                  <a:pos x="170" y="274"/>
                </a:cxn>
                <a:cxn ang="0">
                  <a:pos x="234" y="62"/>
                </a:cxn>
                <a:cxn ang="0">
                  <a:pos x="239" y="50"/>
                </a:cxn>
              </a:cxnLst>
              <a:rect l="0" t="0" r="r" b="b"/>
              <a:pathLst>
                <a:path w="239" h="286">
                  <a:moveTo>
                    <a:pt x="222" y="59"/>
                  </a:moveTo>
                  <a:lnTo>
                    <a:pt x="158" y="270"/>
                  </a:lnTo>
                  <a:lnTo>
                    <a:pt x="14" y="229"/>
                  </a:lnTo>
                  <a:lnTo>
                    <a:pt x="76" y="17"/>
                  </a:lnTo>
                  <a:lnTo>
                    <a:pt x="222" y="59"/>
                  </a:lnTo>
                  <a:close/>
                  <a:moveTo>
                    <a:pt x="239" y="50"/>
                  </a:moveTo>
                  <a:lnTo>
                    <a:pt x="224" y="45"/>
                  </a:lnTo>
                  <a:lnTo>
                    <a:pt x="78" y="5"/>
                  </a:lnTo>
                  <a:lnTo>
                    <a:pt x="66" y="0"/>
                  </a:lnTo>
                  <a:lnTo>
                    <a:pt x="64" y="12"/>
                  </a:lnTo>
                  <a:lnTo>
                    <a:pt x="2" y="227"/>
                  </a:lnTo>
                  <a:lnTo>
                    <a:pt x="0" y="239"/>
                  </a:lnTo>
                  <a:lnTo>
                    <a:pt x="12" y="241"/>
                  </a:lnTo>
                  <a:lnTo>
                    <a:pt x="156" y="281"/>
                  </a:lnTo>
                  <a:lnTo>
                    <a:pt x="168" y="286"/>
                  </a:lnTo>
                  <a:lnTo>
                    <a:pt x="170" y="274"/>
                  </a:lnTo>
                  <a:lnTo>
                    <a:pt x="234" y="62"/>
                  </a:lnTo>
                  <a:lnTo>
                    <a:pt x="239" y="50"/>
                  </a:lnTo>
                  <a:close/>
                </a:path>
              </a:pathLst>
            </a:custGeom>
            <a:solidFill>
              <a:srgbClr val="42434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67">
              <a:extLst>
                <a:ext uri="{FF2B5EF4-FFF2-40B4-BE49-F238E27FC236}">
                  <a16:creationId xmlns:a16="http://schemas.microsoft.com/office/drawing/2014/main" id="{D8CB669C-FD4D-BCA6-B7D7-6B9879E3B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6738" y="2935288"/>
              <a:ext cx="427038" cy="349250"/>
            </a:xfrm>
            <a:custGeom>
              <a:avLst/>
              <a:gdLst/>
              <a:ahLst/>
              <a:cxnLst>
                <a:cxn ang="0">
                  <a:pos x="0" y="158"/>
                </a:cxn>
                <a:cxn ang="0">
                  <a:pos x="45" y="0"/>
                </a:cxn>
                <a:cxn ang="0">
                  <a:pos x="269" y="64"/>
                </a:cxn>
                <a:cxn ang="0">
                  <a:pos x="227" y="220"/>
                </a:cxn>
                <a:cxn ang="0">
                  <a:pos x="0" y="158"/>
                </a:cxn>
              </a:cxnLst>
              <a:rect l="0" t="0" r="r" b="b"/>
              <a:pathLst>
                <a:path w="269" h="220">
                  <a:moveTo>
                    <a:pt x="0" y="158"/>
                  </a:moveTo>
                  <a:lnTo>
                    <a:pt x="45" y="0"/>
                  </a:lnTo>
                  <a:lnTo>
                    <a:pt x="269" y="64"/>
                  </a:lnTo>
                  <a:lnTo>
                    <a:pt x="227" y="220"/>
                  </a:lnTo>
                  <a:lnTo>
                    <a:pt x="0" y="158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68">
              <a:extLst>
                <a:ext uri="{FF2B5EF4-FFF2-40B4-BE49-F238E27FC236}">
                  <a16:creationId xmlns:a16="http://schemas.microsoft.com/office/drawing/2014/main" id="{9E795D13-0291-B1D9-9856-DF6CAA9A90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625" y="2919413"/>
              <a:ext cx="449263" cy="376237"/>
            </a:xfrm>
            <a:custGeom>
              <a:avLst/>
              <a:gdLst/>
              <a:ahLst/>
              <a:cxnLst>
                <a:cxn ang="0">
                  <a:pos x="57" y="17"/>
                </a:cxn>
                <a:cxn ang="0">
                  <a:pos x="269" y="78"/>
                </a:cxn>
                <a:cxn ang="0">
                  <a:pos x="229" y="222"/>
                </a:cxn>
                <a:cxn ang="0">
                  <a:pos x="16" y="163"/>
                </a:cxn>
                <a:cxn ang="0">
                  <a:pos x="57" y="17"/>
                </a:cxn>
                <a:cxn ang="0">
                  <a:pos x="47" y="0"/>
                </a:cxn>
                <a:cxn ang="0">
                  <a:pos x="45" y="15"/>
                </a:cxn>
                <a:cxn ang="0">
                  <a:pos x="5" y="161"/>
                </a:cxn>
                <a:cxn ang="0">
                  <a:pos x="0" y="173"/>
                </a:cxn>
                <a:cxn ang="0">
                  <a:pos x="12" y="175"/>
                </a:cxn>
                <a:cxn ang="0">
                  <a:pos x="227" y="234"/>
                </a:cxn>
                <a:cxn ang="0">
                  <a:pos x="239" y="237"/>
                </a:cxn>
                <a:cxn ang="0">
                  <a:pos x="243" y="225"/>
                </a:cxn>
                <a:cxn ang="0">
                  <a:pos x="281" y="81"/>
                </a:cxn>
                <a:cxn ang="0">
                  <a:pos x="283" y="69"/>
                </a:cxn>
                <a:cxn ang="0">
                  <a:pos x="272" y="67"/>
                </a:cxn>
                <a:cxn ang="0">
                  <a:pos x="59" y="5"/>
                </a:cxn>
                <a:cxn ang="0">
                  <a:pos x="47" y="0"/>
                </a:cxn>
              </a:cxnLst>
              <a:rect l="0" t="0" r="r" b="b"/>
              <a:pathLst>
                <a:path w="283" h="237">
                  <a:moveTo>
                    <a:pt x="57" y="17"/>
                  </a:moveTo>
                  <a:lnTo>
                    <a:pt x="269" y="78"/>
                  </a:lnTo>
                  <a:lnTo>
                    <a:pt x="229" y="222"/>
                  </a:lnTo>
                  <a:lnTo>
                    <a:pt x="16" y="163"/>
                  </a:lnTo>
                  <a:lnTo>
                    <a:pt x="57" y="17"/>
                  </a:lnTo>
                  <a:close/>
                  <a:moveTo>
                    <a:pt x="47" y="0"/>
                  </a:moveTo>
                  <a:lnTo>
                    <a:pt x="45" y="15"/>
                  </a:lnTo>
                  <a:lnTo>
                    <a:pt x="5" y="161"/>
                  </a:lnTo>
                  <a:lnTo>
                    <a:pt x="0" y="173"/>
                  </a:lnTo>
                  <a:lnTo>
                    <a:pt x="12" y="175"/>
                  </a:lnTo>
                  <a:lnTo>
                    <a:pt x="227" y="234"/>
                  </a:lnTo>
                  <a:lnTo>
                    <a:pt x="239" y="237"/>
                  </a:lnTo>
                  <a:lnTo>
                    <a:pt x="243" y="225"/>
                  </a:lnTo>
                  <a:lnTo>
                    <a:pt x="281" y="81"/>
                  </a:lnTo>
                  <a:lnTo>
                    <a:pt x="283" y="69"/>
                  </a:lnTo>
                  <a:lnTo>
                    <a:pt x="272" y="67"/>
                  </a:lnTo>
                  <a:lnTo>
                    <a:pt x="59" y="5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42434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69">
              <a:extLst>
                <a:ext uri="{FF2B5EF4-FFF2-40B4-BE49-F238E27FC236}">
                  <a16:creationId xmlns:a16="http://schemas.microsoft.com/office/drawing/2014/main" id="{17F692CC-3730-93FC-50DC-64D7B8734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6613" y="2886075"/>
              <a:ext cx="341313" cy="423862"/>
            </a:xfrm>
            <a:custGeom>
              <a:avLst/>
              <a:gdLst/>
              <a:ahLst/>
              <a:cxnLst>
                <a:cxn ang="0">
                  <a:pos x="0" y="38"/>
                </a:cxn>
                <a:cxn ang="0">
                  <a:pos x="161" y="0"/>
                </a:cxn>
                <a:cxn ang="0">
                  <a:pos x="215" y="227"/>
                </a:cxn>
                <a:cxn ang="0">
                  <a:pos x="59" y="267"/>
                </a:cxn>
                <a:cxn ang="0">
                  <a:pos x="0" y="38"/>
                </a:cxn>
              </a:cxnLst>
              <a:rect l="0" t="0" r="r" b="b"/>
              <a:pathLst>
                <a:path w="215" h="267">
                  <a:moveTo>
                    <a:pt x="0" y="38"/>
                  </a:moveTo>
                  <a:lnTo>
                    <a:pt x="161" y="0"/>
                  </a:lnTo>
                  <a:lnTo>
                    <a:pt x="215" y="227"/>
                  </a:lnTo>
                  <a:lnTo>
                    <a:pt x="59" y="267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5851CB96-F766-49DE-E5C2-3F93E6C44E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95500" y="2871788"/>
              <a:ext cx="363538" cy="449262"/>
            </a:xfrm>
            <a:custGeom>
              <a:avLst/>
              <a:gdLst/>
              <a:ahLst/>
              <a:cxnLst>
                <a:cxn ang="0">
                  <a:pos x="163" y="16"/>
                </a:cxn>
                <a:cxn ang="0">
                  <a:pos x="215" y="231"/>
                </a:cxn>
                <a:cxn ang="0">
                  <a:pos x="71" y="267"/>
                </a:cxn>
                <a:cxn ang="0">
                  <a:pos x="17" y="52"/>
                </a:cxn>
                <a:cxn ang="0">
                  <a:pos x="163" y="16"/>
                </a:cxn>
                <a:cxn ang="0">
                  <a:pos x="173" y="0"/>
                </a:cxn>
                <a:cxn ang="0">
                  <a:pos x="161" y="4"/>
                </a:cxn>
                <a:cxn ang="0">
                  <a:pos x="12" y="40"/>
                </a:cxn>
                <a:cxn ang="0">
                  <a:pos x="0" y="42"/>
                </a:cxn>
                <a:cxn ang="0">
                  <a:pos x="2" y="56"/>
                </a:cxn>
                <a:cxn ang="0">
                  <a:pos x="57" y="271"/>
                </a:cxn>
                <a:cxn ang="0">
                  <a:pos x="61" y="283"/>
                </a:cxn>
                <a:cxn ang="0">
                  <a:pos x="73" y="281"/>
                </a:cxn>
                <a:cxn ang="0">
                  <a:pos x="217" y="243"/>
                </a:cxn>
                <a:cxn ang="0">
                  <a:pos x="229" y="241"/>
                </a:cxn>
                <a:cxn ang="0">
                  <a:pos x="227" y="229"/>
                </a:cxn>
                <a:cxn ang="0">
                  <a:pos x="175" y="14"/>
                </a:cxn>
                <a:cxn ang="0">
                  <a:pos x="173" y="0"/>
                </a:cxn>
              </a:cxnLst>
              <a:rect l="0" t="0" r="r" b="b"/>
              <a:pathLst>
                <a:path w="229" h="283">
                  <a:moveTo>
                    <a:pt x="163" y="16"/>
                  </a:moveTo>
                  <a:lnTo>
                    <a:pt x="215" y="231"/>
                  </a:lnTo>
                  <a:lnTo>
                    <a:pt x="71" y="267"/>
                  </a:lnTo>
                  <a:lnTo>
                    <a:pt x="17" y="52"/>
                  </a:lnTo>
                  <a:lnTo>
                    <a:pt x="163" y="16"/>
                  </a:lnTo>
                  <a:close/>
                  <a:moveTo>
                    <a:pt x="173" y="0"/>
                  </a:moveTo>
                  <a:lnTo>
                    <a:pt x="161" y="4"/>
                  </a:lnTo>
                  <a:lnTo>
                    <a:pt x="12" y="40"/>
                  </a:lnTo>
                  <a:lnTo>
                    <a:pt x="0" y="42"/>
                  </a:lnTo>
                  <a:lnTo>
                    <a:pt x="2" y="56"/>
                  </a:lnTo>
                  <a:lnTo>
                    <a:pt x="57" y="271"/>
                  </a:lnTo>
                  <a:lnTo>
                    <a:pt x="61" y="283"/>
                  </a:lnTo>
                  <a:lnTo>
                    <a:pt x="73" y="281"/>
                  </a:lnTo>
                  <a:lnTo>
                    <a:pt x="217" y="243"/>
                  </a:lnTo>
                  <a:lnTo>
                    <a:pt x="229" y="241"/>
                  </a:lnTo>
                  <a:lnTo>
                    <a:pt x="227" y="229"/>
                  </a:lnTo>
                  <a:lnTo>
                    <a:pt x="175" y="14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42434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424FD652-24EB-BE5A-40E2-D51DD0289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4888" y="2860675"/>
              <a:ext cx="409575" cy="449262"/>
            </a:xfrm>
            <a:custGeom>
              <a:avLst/>
              <a:gdLst/>
              <a:ahLst/>
              <a:cxnLst>
                <a:cxn ang="0">
                  <a:pos x="0" y="205"/>
                </a:cxn>
                <a:cxn ang="0">
                  <a:pos x="114" y="0"/>
                </a:cxn>
                <a:cxn ang="0">
                  <a:pos x="258" y="80"/>
                </a:cxn>
                <a:cxn ang="0">
                  <a:pos x="142" y="283"/>
                </a:cxn>
                <a:cxn ang="0">
                  <a:pos x="0" y="205"/>
                </a:cxn>
              </a:cxnLst>
              <a:rect l="0" t="0" r="r" b="b"/>
              <a:pathLst>
                <a:path w="258" h="283">
                  <a:moveTo>
                    <a:pt x="0" y="205"/>
                  </a:moveTo>
                  <a:lnTo>
                    <a:pt x="114" y="0"/>
                  </a:lnTo>
                  <a:lnTo>
                    <a:pt x="258" y="80"/>
                  </a:lnTo>
                  <a:lnTo>
                    <a:pt x="142" y="283"/>
                  </a:lnTo>
                  <a:lnTo>
                    <a:pt x="0" y="205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72">
              <a:extLst>
                <a:ext uri="{FF2B5EF4-FFF2-40B4-BE49-F238E27FC236}">
                  <a16:creationId xmlns:a16="http://schemas.microsoft.com/office/drawing/2014/main" id="{3109CDBA-6634-3CA2-F43F-F9566FBBA2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63775" y="2844800"/>
              <a:ext cx="434975" cy="476250"/>
            </a:xfrm>
            <a:custGeom>
              <a:avLst/>
              <a:gdLst/>
              <a:ahLst/>
              <a:cxnLst>
                <a:cxn ang="0">
                  <a:pos x="123" y="17"/>
                </a:cxn>
                <a:cxn ang="0">
                  <a:pos x="256" y="92"/>
                </a:cxn>
                <a:cxn ang="0">
                  <a:pos x="147" y="284"/>
                </a:cxn>
                <a:cxn ang="0">
                  <a:pos x="17" y="213"/>
                </a:cxn>
                <a:cxn ang="0">
                  <a:pos x="123" y="17"/>
                </a:cxn>
                <a:cxn ang="0">
                  <a:pos x="118" y="0"/>
                </a:cxn>
                <a:cxn ang="0">
                  <a:pos x="111" y="12"/>
                </a:cxn>
                <a:cxn ang="0">
                  <a:pos x="5" y="206"/>
                </a:cxn>
                <a:cxn ang="0">
                  <a:pos x="0" y="217"/>
                </a:cxn>
                <a:cxn ang="0">
                  <a:pos x="10" y="222"/>
                </a:cxn>
                <a:cxn ang="0">
                  <a:pos x="140" y="295"/>
                </a:cxn>
                <a:cxn ang="0">
                  <a:pos x="152" y="300"/>
                </a:cxn>
                <a:cxn ang="0">
                  <a:pos x="159" y="291"/>
                </a:cxn>
                <a:cxn ang="0">
                  <a:pos x="267" y="97"/>
                </a:cxn>
                <a:cxn ang="0">
                  <a:pos x="274" y="88"/>
                </a:cxn>
                <a:cxn ang="0">
                  <a:pos x="263" y="80"/>
                </a:cxn>
                <a:cxn ang="0">
                  <a:pos x="130" y="7"/>
                </a:cxn>
                <a:cxn ang="0">
                  <a:pos x="118" y="0"/>
                </a:cxn>
              </a:cxnLst>
              <a:rect l="0" t="0" r="r" b="b"/>
              <a:pathLst>
                <a:path w="274" h="300">
                  <a:moveTo>
                    <a:pt x="123" y="17"/>
                  </a:moveTo>
                  <a:lnTo>
                    <a:pt x="256" y="92"/>
                  </a:lnTo>
                  <a:lnTo>
                    <a:pt x="147" y="284"/>
                  </a:lnTo>
                  <a:lnTo>
                    <a:pt x="17" y="213"/>
                  </a:lnTo>
                  <a:lnTo>
                    <a:pt x="123" y="17"/>
                  </a:lnTo>
                  <a:close/>
                  <a:moveTo>
                    <a:pt x="118" y="0"/>
                  </a:moveTo>
                  <a:lnTo>
                    <a:pt x="111" y="12"/>
                  </a:lnTo>
                  <a:lnTo>
                    <a:pt x="5" y="206"/>
                  </a:lnTo>
                  <a:lnTo>
                    <a:pt x="0" y="217"/>
                  </a:lnTo>
                  <a:lnTo>
                    <a:pt x="10" y="222"/>
                  </a:lnTo>
                  <a:lnTo>
                    <a:pt x="140" y="295"/>
                  </a:lnTo>
                  <a:lnTo>
                    <a:pt x="152" y="300"/>
                  </a:lnTo>
                  <a:lnTo>
                    <a:pt x="159" y="291"/>
                  </a:lnTo>
                  <a:lnTo>
                    <a:pt x="267" y="97"/>
                  </a:lnTo>
                  <a:lnTo>
                    <a:pt x="274" y="88"/>
                  </a:lnTo>
                  <a:lnTo>
                    <a:pt x="263" y="80"/>
                  </a:lnTo>
                  <a:lnTo>
                    <a:pt x="130" y="7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42434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Freeform 73">
              <a:extLst>
                <a:ext uri="{FF2B5EF4-FFF2-40B4-BE49-F238E27FC236}">
                  <a16:creationId xmlns:a16="http://schemas.microsoft.com/office/drawing/2014/main" id="{AB5C3588-1C87-E6A2-7D25-B79EF413A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1425" y="2698750"/>
              <a:ext cx="404813" cy="450850"/>
            </a:xfrm>
            <a:custGeom>
              <a:avLst/>
              <a:gdLst/>
              <a:ahLst/>
              <a:cxnLst>
                <a:cxn ang="0">
                  <a:pos x="0" y="80"/>
                </a:cxn>
                <a:cxn ang="0">
                  <a:pos x="147" y="0"/>
                </a:cxn>
                <a:cxn ang="0">
                  <a:pos x="255" y="206"/>
                </a:cxn>
                <a:cxn ang="0">
                  <a:pos x="116" y="284"/>
                </a:cxn>
                <a:cxn ang="0">
                  <a:pos x="0" y="80"/>
                </a:cxn>
              </a:cxnLst>
              <a:rect l="0" t="0" r="r" b="b"/>
              <a:pathLst>
                <a:path w="255" h="284">
                  <a:moveTo>
                    <a:pt x="0" y="80"/>
                  </a:moveTo>
                  <a:lnTo>
                    <a:pt x="147" y="0"/>
                  </a:lnTo>
                  <a:lnTo>
                    <a:pt x="255" y="206"/>
                  </a:lnTo>
                  <a:lnTo>
                    <a:pt x="116" y="284"/>
                  </a:lnTo>
                  <a:lnTo>
                    <a:pt x="0" y="80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74">
              <a:extLst>
                <a:ext uri="{FF2B5EF4-FFF2-40B4-BE49-F238E27FC236}">
                  <a16:creationId xmlns:a16="http://schemas.microsoft.com/office/drawing/2014/main" id="{812B6330-6825-29DC-1EE6-4400DE48F4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00313" y="2684463"/>
              <a:ext cx="431800" cy="479425"/>
            </a:xfrm>
            <a:custGeom>
              <a:avLst/>
              <a:gdLst/>
              <a:ahLst/>
              <a:cxnLst>
                <a:cxn ang="0">
                  <a:pos x="149" y="18"/>
                </a:cxn>
                <a:cxn ang="0">
                  <a:pos x="255" y="212"/>
                </a:cxn>
                <a:cxn ang="0">
                  <a:pos x="125" y="285"/>
                </a:cxn>
                <a:cxn ang="0">
                  <a:pos x="17" y="92"/>
                </a:cxn>
                <a:cxn ang="0">
                  <a:pos x="149" y="18"/>
                </a:cxn>
                <a:cxn ang="0">
                  <a:pos x="156" y="0"/>
                </a:cxn>
                <a:cxn ang="0">
                  <a:pos x="144" y="7"/>
                </a:cxn>
                <a:cxn ang="0">
                  <a:pos x="10" y="80"/>
                </a:cxn>
                <a:cxn ang="0">
                  <a:pos x="0" y="87"/>
                </a:cxn>
                <a:cxn ang="0">
                  <a:pos x="5" y="96"/>
                </a:cxn>
                <a:cxn ang="0">
                  <a:pos x="114" y="290"/>
                </a:cxn>
                <a:cxn ang="0">
                  <a:pos x="121" y="302"/>
                </a:cxn>
                <a:cxn ang="0">
                  <a:pos x="130" y="295"/>
                </a:cxn>
                <a:cxn ang="0">
                  <a:pos x="260" y="224"/>
                </a:cxn>
                <a:cxn ang="0">
                  <a:pos x="272" y="217"/>
                </a:cxn>
                <a:cxn ang="0">
                  <a:pos x="267" y="207"/>
                </a:cxn>
                <a:cxn ang="0">
                  <a:pos x="161" y="11"/>
                </a:cxn>
                <a:cxn ang="0">
                  <a:pos x="156" y="0"/>
                </a:cxn>
              </a:cxnLst>
              <a:rect l="0" t="0" r="r" b="b"/>
              <a:pathLst>
                <a:path w="272" h="302">
                  <a:moveTo>
                    <a:pt x="149" y="18"/>
                  </a:moveTo>
                  <a:lnTo>
                    <a:pt x="255" y="212"/>
                  </a:lnTo>
                  <a:lnTo>
                    <a:pt x="125" y="285"/>
                  </a:lnTo>
                  <a:lnTo>
                    <a:pt x="17" y="92"/>
                  </a:lnTo>
                  <a:lnTo>
                    <a:pt x="149" y="18"/>
                  </a:lnTo>
                  <a:close/>
                  <a:moveTo>
                    <a:pt x="156" y="0"/>
                  </a:moveTo>
                  <a:lnTo>
                    <a:pt x="144" y="7"/>
                  </a:lnTo>
                  <a:lnTo>
                    <a:pt x="10" y="80"/>
                  </a:lnTo>
                  <a:lnTo>
                    <a:pt x="0" y="87"/>
                  </a:lnTo>
                  <a:lnTo>
                    <a:pt x="5" y="96"/>
                  </a:lnTo>
                  <a:lnTo>
                    <a:pt x="114" y="290"/>
                  </a:lnTo>
                  <a:lnTo>
                    <a:pt x="121" y="302"/>
                  </a:lnTo>
                  <a:lnTo>
                    <a:pt x="130" y="295"/>
                  </a:lnTo>
                  <a:lnTo>
                    <a:pt x="260" y="224"/>
                  </a:lnTo>
                  <a:lnTo>
                    <a:pt x="272" y="217"/>
                  </a:lnTo>
                  <a:lnTo>
                    <a:pt x="267" y="207"/>
                  </a:lnTo>
                  <a:lnTo>
                    <a:pt x="161" y="11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42434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0F02FC7F-6710-4A24-1454-9EA594181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2400" y="2800350"/>
              <a:ext cx="415925" cy="449262"/>
            </a:xfrm>
            <a:custGeom>
              <a:avLst/>
              <a:gdLst/>
              <a:ahLst/>
              <a:cxnLst>
                <a:cxn ang="0">
                  <a:pos x="0" y="201"/>
                </a:cxn>
                <a:cxn ang="0">
                  <a:pos x="118" y="0"/>
                </a:cxn>
                <a:cxn ang="0">
                  <a:pos x="262" y="82"/>
                </a:cxn>
                <a:cxn ang="0">
                  <a:pos x="139" y="283"/>
                </a:cxn>
                <a:cxn ang="0">
                  <a:pos x="0" y="201"/>
                </a:cxn>
              </a:cxnLst>
              <a:rect l="0" t="0" r="r" b="b"/>
              <a:pathLst>
                <a:path w="262" h="283">
                  <a:moveTo>
                    <a:pt x="0" y="201"/>
                  </a:moveTo>
                  <a:lnTo>
                    <a:pt x="118" y="0"/>
                  </a:lnTo>
                  <a:lnTo>
                    <a:pt x="262" y="82"/>
                  </a:lnTo>
                  <a:lnTo>
                    <a:pt x="139" y="283"/>
                  </a:lnTo>
                  <a:lnTo>
                    <a:pt x="0" y="201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3B7083FB-B7AB-555D-8D69-2880439EBF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81288" y="2784475"/>
              <a:ext cx="438150" cy="476250"/>
            </a:xfrm>
            <a:custGeom>
              <a:avLst/>
              <a:gdLst/>
              <a:ahLst/>
              <a:cxnLst>
                <a:cxn ang="0">
                  <a:pos x="127" y="17"/>
                </a:cxn>
                <a:cxn ang="0">
                  <a:pos x="259" y="95"/>
                </a:cxn>
                <a:cxn ang="0">
                  <a:pos x="144" y="284"/>
                </a:cxn>
                <a:cxn ang="0">
                  <a:pos x="16" y="208"/>
                </a:cxn>
                <a:cxn ang="0">
                  <a:pos x="127" y="17"/>
                </a:cxn>
                <a:cxn ang="0">
                  <a:pos x="122" y="0"/>
                </a:cxn>
                <a:cxn ang="0">
                  <a:pos x="118" y="10"/>
                </a:cxn>
                <a:cxn ang="0">
                  <a:pos x="4" y="204"/>
                </a:cxn>
                <a:cxn ang="0">
                  <a:pos x="0" y="213"/>
                </a:cxn>
                <a:cxn ang="0">
                  <a:pos x="9" y="220"/>
                </a:cxn>
                <a:cxn ang="0">
                  <a:pos x="139" y="296"/>
                </a:cxn>
                <a:cxn ang="0">
                  <a:pos x="148" y="300"/>
                </a:cxn>
                <a:cxn ang="0">
                  <a:pos x="156" y="291"/>
                </a:cxn>
                <a:cxn ang="0">
                  <a:pos x="269" y="102"/>
                </a:cxn>
                <a:cxn ang="0">
                  <a:pos x="276" y="90"/>
                </a:cxn>
                <a:cxn ang="0">
                  <a:pos x="267" y="85"/>
                </a:cxn>
                <a:cxn ang="0">
                  <a:pos x="134" y="7"/>
                </a:cxn>
                <a:cxn ang="0">
                  <a:pos x="122" y="0"/>
                </a:cxn>
              </a:cxnLst>
              <a:rect l="0" t="0" r="r" b="b"/>
              <a:pathLst>
                <a:path w="276" h="300">
                  <a:moveTo>
                    <a:pt x="127" y="17"/>
                  </a:moveTo>
                  <a:lnTo>
                    <a:pt x="259" y="95"/>
                  </a:lnTo>
                  <a:lnTo>
                    <a:pt x="144" y="284"/>
                  </a:lnTo>
                  <a:lnTo>
                    <a:pt x="16" y="208"/>
                  </a:lnTo>
                  <a:lnTo>
                    <a:pt x="127" y="17"/>
                  </a:lnTo>
                  <a:close/>
                  <a:moveTo>
                    <a:pt x="122" y="0"/>
                  </a:moveTo>
                  <a:lnTo>
                    <a:pt x="118" y="10"/>
                  </a:lnTo>
                  <a:lnTo>
                    <a:pt x="4" y="204"/>
                  </a:lnTo>
                  <a:lnTo>
                    <a:pt x="0" y="213"/>
                  </a:lnTo>
                  <a:lnTo>
                    <a:pt x="9" y="220"/>
                  </a:lnTo>
                  <a:lnTo>
                    <a:pt x="139" y="296"/>
                  </a:lnTo>
                  <a:lnTo>
                    <a:pt x="148" y="300"/>
                  </a:lnTo>
                  <a:lnTo>
                    <a:pt x="156" y="291"/>
                  </a:lnTo>
                  <a:lnTo>
                    <a:pt x="269" y="102"/>
                  </a:lnTo>
                  <a:lnTo>
                    <a:pt x="276" y="90"/>
                  </a:lnTo>
                  <a:lnTo>
                    <a:pt x="267" y="85"/>
                  </a:lnTo>
                  <a:lnTo>
                    <a:pt x="134" y="7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42434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B1313BEA-DDC8-60E4-4757-9922FC51CF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3800" y="2979738"/>
              <a:ext cx="415925" cy="327025"/>
            </a:xfrm>
            <a:custGeom>
              <a:avLst/>
              <a:gdLst/>
              <a:ahLst/>
              <a:cxnLst>
                <a:cxn ang="0">
                  <a:pos x="0" y="43"/>
                </a:cxn>
                <a:cxn ang="0">
                  <a:pos x="231" y="0"/>
                </a:cxn>
                <a:cxn ang="0">
                  <a:pos x="262" y="158"/>
                </a:cxn>
                <a:cxn ang="0">
                  <a:pos x="33" y="206"/>
                </a:cxn>
                <a:cxn ang="0">
                  <a:pos x="0" y="43"/>
                </a:cxn>
              </a:cxnLst>
              <a:rect l="0" t="0" r="r" b="b"/>
              <a:pathLst>
                <a:path w="262" h="206">
                  <a:moveTo>
                    <a:pt x="0" y="43"/>
                  </a:moveTo>
                  <a:lnTo>
                    <a:pt x="231" y="0"/>
                  </a:lnTo>
                  <a:lnTo>
                    <a:pt x="262" y="158"/>
                  </a:lnTo>
                  <a:lnTo>
                    <a:pt x="33" y="206"/>
                  </a:lnTo>
                  <a:lnTo>
                    <a:pt x="0" y="43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8474DCAF-0A0A-D49A-B6C0-3072AFE1D0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1100" y="2968625"/>
              <a:ext cx="439738" cy="349250"/>
            </a:xfrm>
            <a:custGeom>
              <a:avLst/>
              <a:gdLst/>
              <a:ahLst/>
              <a:cxnLst>
                <a:cxn ang="0">
                  <a:pos x="234" y="14"/>
                </a:cxn>
                <a:cxn ang="0">
                  <a:pos x="263" y="161"/>
                </a:cxn>
                <a:cxn ang="0">
                  <a:pos x="45" y="203"/>
                </a:cxn>
                <a:cxn ang="0">
                  <a:pos x="15" y="54"/>
                </a:cxn>
                <a:cxn ang="0">
                  <a:pos x="234" y="14"/>
                </a:cxn>
                <a:cxn ang="0">
                  <a:pos x="244" y="0"/>
                </a:cxn>
                <a:cxn ang="0">
                  <a:pos x="232" y="2"/>
                </a:cxn>
                <a:cxn ang="0">
                  <a:pos x="15" y="43"/>
                </a:cxn>
                <a:cxn ang="0">
                  <a:pos x="0" y="45"/>
                </a:cxn>
                <a:cxn ang="0">
                  <a:pos x="3" y="57"/>
                </a:cxn>
                <a:cxn ang="0">
                  <a:pos x="34" y="208"/>
                </a:cxn>
                <a:cxn ang="0">
                  <a:pos x="36" y="220"/>
                </a:cxn>
                <a:cxn ang="0">
                  <a:pos x="48" y="217"/>
                </a:cxn>
                <a:cxn ang="0">
                  <a:pos x="265" y="173"/>
                </a:cxn>
                <a:cxn ang="0">
                  <a:pos x="277" y="170"/>
                </a:cxn>
                <a:cxn ang="0">
                  <a:pos x="275" y="158"/>
                </a:cxn>
                <a:cxn ang="0">
                  <a:pos x="246" y="12"/>
                </a:cxn>
                <a:cxn ang="0">
                  <a:pos x="244" y="0"/>
                </a:cxn>
              </a:cxnLst>
              <a:rect l="0" t="0" r="r" b="b"/>
              <a:pathLst>
                <a:path w="277" h="220">
                  <a:moveTo>
                    <a:pt x="234" y="14"/>
                  </a:moveTo>
                  <a:lnTo>
                    <a:pt x="263" y="161"/>
                  </a:lnTo>
                  <a:lnTo>
                    <a:pt x="45" y="203"/>
                  </a:lnTo>
                  <a:lnTo>
                    <a:pt x="15" y="54"/>
                  </a:lnTo>
                  <a:lnTo>
                    <a:pt x="234" y="14"/>
                  </a:lnTo>
                  <a:close/>
                  <a:moveTo>
                    <a:pt x="244" y="0"/>
                  </a:moveTo>
                  <a:lnTo>
                    <a:pt x="232" y="2"/>
                  </a:lnTo>
                  <a:lnTo>
                    <a:pt x="15" y="43"/>
                  </a:lnTo>
                  <a:lnTo>
                    <a:pt x="0" y="45"/>
                  </a:lnTo>
                  <a:lnTo>
                    <a:pt x="3" y="57"/>
                  </a:lnTo>
                  <a:lnTo>
                    <a:pt x="34" y="208"/>
                  </a:lnTo>
                  <a:lnTo>
                    <a:pt x="36" y="220"/>
                  </a:lnTo>
                  <a:lnTo>
                    <a:pt x="48" y="217"/>
                  </a:lnTo>
                  <a:lnTo>
                    <a:pt x="265" y="173"/>
                  </a:lnTo>
                  <a:lnTo>
                    <a:pt x="277" y="170"/>
                  </a:lnTo>
                  <a:lnTo>
                    <a:pt x="275" y="158"/>
                  </a:lnTo>
                  <a:lnTo>
                    <a:pt x="246" y="12"/>
                  </a:lnTo>
                  <a:lnTo>
                    <a:pt x="244" y="0"/>
                  </a:lnTo>
                  <a:close/>
                </a:path>
              </a:pathLst>
            </a:custGeom>
            <a:solidFill>
              <a:srgbClr val="42434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0B45C5B6-BF63-D9F7-32DD-327B770A00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39900" y="2252663"/>
              <a:ext cx="1387475" cy="1079500"/>
            </a:xfrm>
            <a:custGeom>
              <a:avLst/>
              <a:gdLst/>
              <a:ahLst/>
              <a:cxnLst>
                <a:cxn ang="0">
                  <a:pos x="874" y="0"/>
                </a:cxn>
                <a:cxn ang="0">
                  <a:pos x="0" y="0"/>
                </a:cxn>
                <a:cxn ang="0">
                  <a:pos x="0" y="680"/>
                </a:cxn>
                <a:cxn ang="0">
                  <a:pos x="874" y="680"/>
                </a:cxn>
                <a:cxn ang="0">
                  <a:pos x="874" y="0"/>
                </a:cxn>
                <a:cxn ang="0">
                  <a:pos x="125" y="104"/>
                </a:cxn>
                <a:cxn ang="0">
                  <a:pos x="758" y="104"/>
                </a:cxn>
                <a:cxn ang="0">
                  <a:pos x="758" y="574"/>
                </a:cxn>
                <a:cxn ang="0">
                  <a:pos x="125" y="574"/>
                </a:cxn>
                <a:cxn ang="0">
                  <a:pos x="125" y="104"/>
                </a:cxn>
              </a:cxnLst>
              <a:rect l="0" t="0" r="r" b="b"/>
              <a:pathLst>
                <a:path w="874" h="680">
                  <a:moveTo>
                    <a:pt x="874" y="0"/>
                  </a:moveTo>
                  <a:lnTo>
                    <a:pt x="0" y="0"/>
                  </a:lnTo>
                  <a:lnTo>
                    <a:pt x="0" y="680"/>
                  </a:lnTo>
                  <a:lnTo>
                    <a:pt x="874" y="680"/>
                  </a:lnTo>
                  <a:lnTo>
                    <a:pt x="874" y="0"/>
                  </a:lnTo>
                  <a:close/>
                  <a:moveTo>
                    <a:pt x="125" y="104"/>
                  </a:moveTo>
                  <a:lnTo>
                    <a:pt x="758" y="104"/>
                  </a:lnTo>
                  <a:lnTo>
                    <a:pt x="758" y="574"/>
                  </a:lnTo>
                  <a:lnTo>
                    <a:pt x="125" y="574"/>
                  </a:lnTo>
                  <a:lnTo>
                    <a:pt x="125" y="104"/>
                  </a:lnTo>
                  <a:close/>
                </a:path>
              </a:pathLst>
            </a:custGeom>
            <a:solidFill>
              <a:srgbClr val="CCCCCC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6D03AE40-8203-7EA0-709D-48417039D8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9900" y="1881188"/>
              <a:ext cx="1382713" cy="371475"/>
            </a:xfrm>
            <a:custGeom>
              <a:avLst/>
              <a:gdLst/>
              <a:ahLst/>
              <a:cxnLst>
                <a:cxn ang="0">
                  <a:pos x="311" y="2"/>
                </a:cxn>
                <a:cxn ang="0">
                  <a:pos x="125" y="2"/>
                </a:cxn>
                <a:cxn ang="0">
                  <a:pos x="0" y="234"/>
                </a:cxn>
                <a:cxn ang="0">
                  <a:pos x="871" y="234"/>
                </a:cxn>
                <a:cxn ang="0">
                  <a:pos x="744" y="0"/>
                </a:cxn>
                <a:cxn ang="0">
                  <a:pos x="635" y="0"/>
                </a:cxn>
                <a:cxn ang="0">
                  <a:pos x="550" y="92"/>
                </a:cxn>
                <a:cxn ang="0">
                  <a:pos x="623" y="92"/>
                </a:cxn>
                <a:cxn ang="0">
                  <a:pos x="642" y="123"/>
                </a:cxn>
                <a:cxn ang="0">
                  <a:pos x="229" y="123"/>
                </a:cxn>
                <a:cxn ang="0">
                  <a:pos x="245" y="92"/>
                </a:cxn>
                <a:cxn ang="0">
                  <a:pos x="337" y="92"/>
                </a:cxn>
                <a:cxn ang="0">
                  <a:pos x="281" y="35"/>
                </a:cxn>
                <a:cxn ang="0">
                  <a:pos x="311" y="2"/>
                </a:cxn>
              </a:cxnLst>
              <a:rect l="0" t="0" r="r" b="b"/>
              <a:pathLst>
                <a:path w="871" h="234">
                  <a:moveTo>
                    <a:pt x="311" y="2"/>
                  </a:moveTo>
                  <a:lnTo>
                    <a:pt x="125" y="2"/>
                  </a:lnTo>
                  <a:lnTo>
                    <a:pt x="0" y="234"/>
                  </a:lnTo>
                  <a:lnTo>
                    <a:pt x="871" y="234"/>
                  </a:lnTo>
                  <a:lnTo>
                    <a:pt x="744" y="0"/>
                  </a:lnTo>
                  <a:lnTo>
                    <a:pt x="635" y="0"/>
                  </a:lnTo>
                  <a:lnTo>
                    <a:pt x="550" y="92"/>
                  </a:lnTo>
                  <a:lnTo>
                    <a:pt x="623" y="92"/>
                  </a:lnTo>
                  <a:lnTo>
                    <a:pt x="642" y="123"/>
                  </a:lnTo>
                  <a:lnTo>
                    <a:pt x="229" y="123"/>
                  </a:lnTo>
                  <a:lnTo>
                    <a:pt x="245" y="92"/>
                  </a:lnTo>
                  <a:lnTo>
                    <a:pt x="337" y="92"/>
                  </a:lnTo>
                  <a:lnTo>
                    <a:pt x="281" y="35"/>
                  </a:lnTo>
                  <a:lnTo>
                    <a:pt x="311" y="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B2202BBC-94A8-19F0-1791-94B063240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325" y="1633538"/>
              <a:ext cx="525463" cy="415925"/>
            </a:xfrm>
            <a:custGeom>
              <a:avLst/>
              <a:gdLst/>
              <a:ahLst/>
              <a:cxnLst>
                <a:cxn ang="0">
                  <a:pos x="210" y="262"/>
                </a:cxn>
                <a:cxn ang="0">
                  <a:pos x="331" y="142"/>
                </a:cxn>
                <a:cxn ang="0">
                  <a:pos x="189" y="0"/>
                </a:cxn>
                <a:cxn ang="0">
                  <a:pos x="0" y="189"/>
                </a:cxn>
                <a:cxn ang="0">
                  <a:pos x="71" y="262"/>
                </a:cxn>
                <a:cxn ang="0">
                  <a:pos x="210" y="262"/>
                </a:cxn>
              </a:cxnLst>
              <a:rect l="0" t="0" r="r" b="b"/>
              <a:pathLst>
                <a:path w="331" h="262">
                  <a:moveTo>
                    <a:pt x="210" y="262"/>
                  </a:moveTo>
                  <a:lnTo>
                    <a:pt x="331" y="142"/>
                  </a:lnTo>
                  <a:lnTo>
                    <a:pt x="189" y="0"/>
                  </a:lnTo>
                  <a:lnTo>
                    <a:pt x="0" y="189"/>
                  </a:lnTo>
                  <a:lnTo>
                    <a:pt x="71" y="262"/>
                  </a:lnTo>
                  <a:lnTo>
                    <a:pt x="210" y="262"/>
                  </a:lnTo>
                  <a:close/>
                </a:path>
              </a:pathLst>
            </a:custGeom>
            <a:solidFill>
              <a:srgbClr val="666666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Freeform 82">
              <a:extLst>
                <a:ext uri="{FF2B5EF4-FFF2-40B4-BE49-F238E27FC236}">
                  <a16:creationId xmlns:a16="http://schemas.microsoft.com/office/drawing/2014/main" id="{C492591B-8F86-05D4-B36E-824EB83C9D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3575" y="2413000"/>
              <a:ext cx="1009650" cy="750887"/>
            </a:xfrm>
            <a:custGeom>
              <a:avLst/>
              <a:gdLst/>
              <a:ahLst/>
              <a:cxnLst>
                <a:cxn ang="0">
                  <a:pos x="619" y="454"/>
                </a:cxn>
                <a:cxn ang="0">
                  <a:pos x="19" y="454"/>
                </a:cxn>
                <a:cxn ang="0">
                  <a:pos x="19" y="19"/>
                </a:cxn>
                <a:cxn ang="0">
                  <a:pos x="619" y="19"/>
                </a:cxn>
                <a:cxn ang="0">
                  <a:pos x="619" y="454"/>
                </a:cxn>
                <a:cxn ang="0">
                  <a:pos x="636" y="0"/>
                </a:cxn>
                <a:cxn ang="0">
                  <a:pos x="0" y="0"/>
                </a:cxn>
                <a:cxn ang="0">
                  <a:pos x="0" y="473"/>
                </a:cxn>
                <a:cxn ang="0">
                  <a:pos x="636" y="473"/>
                </a:cxn>
                <a:cxn ang="0">
                  <a:pos x="636" y="0"/>
                </a:cxn>
              </a:cxnLst>
              <a:rect l="0" t="0" r="r" b="b"/>
              <a:pathLst>
                <a:path w="636" h="473">
                  <a:moveTo>
                    <a:pt x="619" y="454"/>
                  </a:moveTo>
                  <a:lnTo>
                    <a:pt x="19" y="454"/>
                  </a:lnTo>
                  <a:lnTo>
                    <a:pt x="19" y="19"/>
                  </a:lnTo>
                  <a:lnTo>
                    <a:pt x="619" y="19"/>
                  </a:lnTo>
                  <a:lnTo>
                    <a:pt x="619" y="454"/>
                  </a:lnTo>
                  <a:close/>
                  <a:moveTo>
                    <a:pt x="636" y="0"/>
                  </a:moveTo>
                  <a:lnTo>
                    <a:pt x="0" y="0"/>
                  </a:lnTo>
                  <a:lnTo>
                    <a:pt x="0" y="473"/>
                  </a:lnTo>
                  <a:lnTo>
                    <a:pt x="636" y="473"/>
                  </a:lnTo>
                  <a:lnTo>
                    <a:pt x="636" y="0"/>
                  </a:lnTo>
                  <a:close/>
                </a:path>
              </a:pathLst>
            </a:custGeom>
            <a:solidFill>
              <a:srgbClr val="42434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81" name="Group 277">
            <a:extLst>
              <a:ext uri="{FF2B5EF4-FFF2-40B4-BE49-F238E27FC236}">
                <a16:creationId xmlns:a16="http://schemas.microsoft.com/office/drawing/2014/main" id="{361752DF-1E43-49C8-8CC4-A98543866C09}"/>
              </a:ext>
            </a:extLst>
          </p:cNvPr>
          <p:cNvGrpSpPr>
            <a:grpSpLocks noChangeAspect="1"/>
          </p:cNvGrpSpPr>
          <p:nvPr/>
        </p:nvGrpSpPr>
        <p:grpSpPr>
          <a:xfrm>
            <a:off x="7460341" y="4754037"/>
            <a:ext cx="466124" cy="287884"/>
            <a:chOff x="-11113" y="3881438"/>
            <a:chExt cx="2794001" cy="1725612"/>
          </a:xfrm>
          <a:solidFill>
            <a:schemeClr val="bg1">
              <a:lumMod val="75000"/>
            </a:schemeClr>
          </a:solidFill>
        </p:grpSpPr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6587E4B3-C5A1-6FD9-EC93-6F604643BA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-11113" y="4216400"/>
              <a:ext cx="792163" cy="1390650"/>
            </a:xfrm>
            <a:custGeom>
              <a:avLst/>
              <a:gdLst/>
              <a:ahLst/>
              <a:cxnLst>
                <a:cxn ang="0">
                  <a:pos x="74" y="137"/>
                </a:cxn>
                <a:cxn ang="0">
                  <a:pos x="50" y="107"/>
                </a:cxn>
                <a:cxn ang="0">
                  <a:pos x="46" y="88"/>
                </a:cxn>
                <a:cxn ang="0">
                  <a:pos x="30" y="28"/>
                </a:cxn>
                <a:cxn ang="0">
                  <a:pos x="0" y="0"/>
                </a:cxn>
                <a:cxn ang="0">
                  <a:pos x="26" y="0"/>
                </a:cxn>
                <a:cxn ang="0">
                  <a:pos x="26" y="4"/>
                </a:cxn>
                <a:cxn ang="0">
                  <a:pos x="13" y="4"/>
                </a:cxn>
                <a:cxn ang="0">
                  <a:pos x="34" y="27"/>
                </a:cxn>
                <a:cxn ang="0">
                  <a:pos x="50" y="87"/>
                </a:cxn>
                <a:cxn ang="0">
                  <a:pos x="54" y="105"/>
                </a:cxn>
                <a:cxn ang="0">
                  <a:pos x="77" y="132"/>
                </a:cxn>
                <a:cxn ang="0">
                  <a:pos x="78" y="136"/>
                </a:cxn>
                <a:cxn ang="0">
                  <a:pos x="74" y="137"/>
                </a:cxn>
              </a:cxnLst>
              <a:rect l="0" t="0" r="r" b="b"/>
              <a:pathLst>
                <a:path w="78" h="137">
                  <a:moveTo>
                    <a:pt x="74" y="137"/>
                  </a:moveTo>
                  <a:cubicBezTo>
                    <a:pt x="59" y="137"/>
                    <a:pt x="53" y="117"/>
                    <a:pt x="50" y="107"/>
                  </a:cubicBezTo>
                  <a:cubicBezTo>
                    <a:pt x="49" y="103"/>
                    <a:pt x="48" y="96"/>
                    <a:pt x="46" y="88"/>
                  </a:cubicBezTo>
                  <a:cubicBezTo>
                    <a:pt x="41" y="68"/>
                    <a:pt x="35" y="41"/>
                    <a:pt x="30" y="28"/>
                  </a:cubicBezTo>
                  <a:cubicBezTo>
                    <a:pt x="23" y="11"/>
                    <a:pt x="0" y="0"/>
                    <a:pt x="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20" y="8"/>
                    <a:pt x="29" y="15"/>
                    <a:pt x="34" y="27"/>
                  </a:cubicBezTo>
                  <a:cubicBezTo>
                    <a:pt x="39" y="40"/>
                    <a:pt x="45" y="67"/>
                    <a:pt x="50" y="87"/>
                  </a:cubicBezTo>
                  <a:cubicBezTo>
                    <a:pt x="51" y="95"/>
                    <a:pt x="53" y="102"/>
                    <a:pt x="54" y="105"/>
                  </a:cubicBezTo>
                  <a:cubicBezTo>
                    <a:pt x="58" y="121"/>
                    <a:pt x="64" y="135"/>
                    <a:pt x="77" y="132"/>
                  </a:cubicBezTo>
                  <a:cubicBezTo>
                    <a:pt x="78" y="136"/>
                    <a:pt x="78" y="136"/>
                    <a:pt x="78" y="136"/>
                  </a:cubicBezTo>
                  <a:cubicBezTo>
                    <a:pt x="77" y="136"/>
                    <a:pt x="75" y="137"/>
                    <a:pt x="74" y="137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Freeform 9">
              <a:extLst>
                <a:ext uri="{FF2B5EF4-FFF2-40B4-BE49-F238E27FC236}">
                  <a16:creationId xmlns:a16="http://schemas.microsoft.com/office/drawing/2014/main" id="{252A7808-7E31-5027-B4E1-E2EB9DA76C6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1600" y="3983038"/>
              <a:ext cx="720725" cy="1531937"/>
            </a:xfrm>
            <a:custGeom>
              <a:avLst/>
              <a:gdLst/>
              <a:ahLst/>
              <a:cxnLst>
                <a:cxn ang="0">
                  <a:pos x="13" y="19"/>
                </a:cxn>
                <a:cxn ang="0">
                  <a:pos x="34" y="60"/>
                </a:cxn>
                <a:cxn ang="0">
                  <a:pos x="46" y="103"/>
                </a:cxn>
                <a:cxn ang="0">
                  <a:pos x="54" y="134"/>
                </a:cxn>
                <a:cxn ang="0">
                  <a:pos x="63" y="147"/>
                </a:cxn>
                <a:cxn ang="0">
                  <a:pos x="66" y="135"/>
                </a:cxn>
                <a:cxn ang="0">
                  <a:pos x="35" y="51"/>
                </a:cxn>
                <a:cxn ang="0">
                  <a:pos x="28" y="32"/>
                </a:cxn>
                <a:cxn ang="0">
                  <a:pos x="24" y="20"/>
                </a:cxn>
                <a:cxn ang="0">
                  <a:pos x="13" y="19"/>
                </a:cxn>
                <a:cxn ang="0">
                  <a:pos x="63" y="151"/>
                </a:cxn>
                <a:cxn ang="0">
                  <a:pos x="51" y="135"/>
                </a:cxn>
                <a:cxn ang="0">
                  <a:pos x="42" y="104"/>
                </a:cxn>
                <a:cxn ang="0">
                  <a:pos x="30" y="62"/>
                </a:cxn>
                <a:cxn ang="0">
                  <a:pos x="0" y="14"/>
                </a:cxn>
                <a:cxn ang="0">
                  <a:pos x="23" y="15"/>
                </a:cxn>
                <a:cxn ang="0">
                  <a:pos x="18" y="5"/>
                </a:cxn>
                <a:cxn ang="0">
                  <a:pos x="16" y="0"/>
                </a:cxn>
                <a:cxn ang="0">
                  <a:pos x="33" y="8"/>
                </a:cxn>
                <a:cxn ang="0">
                  <a:pos x="31" y="11"/>
                </a:cxn>
                <a:cxn ang="0">
                  <a:pos x="24" y="8"/>
                </a:cxn>
                <a:cxn ang="0">
                  <a:pos x="32" y="31"/>
                </a:cxn>
                <a:cxn ang="0">
                  <a:pos x="38" y="49"/>
                </a:cxn>
                <a:cxn ang="0">
                  <a:pos x="70" y="134"/>
                </a:cxn>
                <a:cxn ang="0">
                  <a:pos x="64" y="150"/>
                </a:cxn>
                <a:cxn ang="0">
                  <a:pos x="63" y="151"/>
                </a:cxn>
              </a:cxnLst>
              <a:rect l="0" t="0" r="r" b="b"/>
              <a:pathLst>
                <a:path w="71" h="151">
                  <a:moveTo>
                    <a:pt x="13" y="19"/>
                  </a:moveTo>
                  <a:cubicBezTo>
                    <a:pt x="21" y="28"/>
                    <a:pt x="30" y="48"/>
                    <a:pt x="34" y="60"/>
                  </a:cubicBezTo>
                  <a:cubicBezTo>
                    <a:pt x="40" y="77"/>
                    <a:pt x="43" y="91"/>
                    <a:pt x="46" y="103"/>
                  </a:cubicBezTo>
                  <a:cubicBezTo>
                    <a:pt x="48" y="114"/>
                    <a:pt x="50" y="124"/>
                    <a:pt x="54" y="134"/>
                  </a:cubicBezTo>
                  <a:cubicBezTo>
                    <a:pt x="59" y="145"/>
                    <a:pt x="62" y="147"/>
                    <a:pt x="63" y="147"/>
                  </a:cubicBezTo>
                  <a:cubicBezTo>
                    <a:pt x="65" y="146"/>
                    <a:pt x="67" y="140"/>
                    <a:pt x="66" y="135"/>
                  </a:cubicBezTo>
                  <a:cubicBezTo>
                    <a:pt x="64" y="124"/>
                    <a:pt x="43" y="71"/>
                    <a:pt x="35" y="51"/>
                  </a:cubicBezTo>
                  <a:cubicBezTo>
                    <a:pt x="32" y="43"/>
                    <a:pt x="30" y="38"/>
                    <a:pt x="28" y="32"/>
                  </a:cubicBezTo>
                  <a:cubicBezTo>
                    <a:pt x="27" y="29"/>
                    <a:pt x="26" y="25"/>
                    <a:pt x="24" y="20"/>
                  </a:cubicBezTo>
                  <a:lnTo>
                    <a:pt x="13" y="19"/>
                  </a:lnTo>
                  <a:close/>
                  <a:moveTo>
                    <a:pt x="63" y="151"/>
                  </a:moveTo>
                  <a:cubicBezTo>
                    <a:pt x="59" y="151"/>
                    <a:pt x="55" y="145"/>
                    <a:pt x="51" y="135"/>
                  </a:cubicBezTo>
                  <a:cubicBezTo>
                    <a:pt x="47" y="125"/>
                    <a:pt x="44" y="115"/>
                    <a:pt x="42" y="104"/>
                  </a:cubicBezTo>
                  <a:cubicBezTo>
                    <a:pt x="39" y="92"/>
                    <a:pt x="36" y="79"/>
                    <a:pt x="30" y="62"/>
                  </a:cubicBezTo>
                  <a:cubicBezTo>
                    <a:pt x="23" y="41"/>
                    <a:pt x="7" y="16"/>
                    <a:pt x="0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2" y="12"/>
                    <a:pt x="20" y="9"/>
                    <a:pt x="18" y="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8" y="19"/>
                    <a:pt x="30" y="25"/>
                    <a:pt x="32" y="31"/>
                  </a:cubicBezTo>
                  <a:cubicBezTo>
                    <a:pt x="34" y="37"/>
                    <a:pt x="35" y="42"/>
                    <a:pt x="38" y="49"/>
                  </a:cubicBezTo>
                  <a:cubicBezTo>
                    <a:pt x="47" y="69"/>
                    <a:pt x="67" y="123"/>
                    <a:pt x="70" y="134"/>
                  </a:cubicBezTo>
                  <a:cubicBezTo>
                    <a:pt x="71" y="141"/>
                    <a:pt x="69" y="149"/>
                    <a:pt x="64" y="150"/>
                  </a:cubicBezTo>
                  <a:cubicBezTo>
                    <a:pt x="64" y="150"/>
                    <a:pt x="63" y="151"/>
                    <a:pt x="63" y="15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3FE709E3-583B-7CCB-F96C-74B18B6A588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04963" y="5018088"/>
              <a:ext cx="365125" cy="39687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36" y="2"/>
                </a:cxn>
                <a:cxn ang="0">
                  <a:pos x="35" y="0"/>
                </a:cxn>
              </a:cxnLst>
              <a:rect l="0" t="0" r="r" b="b"/>
              <a:pathLst>
                <a:path w="36" h="4">
                  <a:moveTo>
                    <a:pt x="35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1"/>
                    <a:pt x="35" y="1"/>
                    <a:pt x="35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2BB5A306-6314-A6AB-C40D-C08AA8811E3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24013" y="5129213"/>
              <a:ext cx="366713" cy="50800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36" y="2"/>
                </a:cxn>
                <a:cxn ang="0">
                  <a:pos x="36" y="0"/>
                </a:cxn>
              </a:cxnLst>
              <a:rect l="0" t="0" r="r" b="b"/>
              <a:pathLst>
                <a:path w="36" h="5">
                  <a:moveTo>
                    <a:pt x="36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2"/>
                    <a:pt x="36" y="1"/>
                    <a:pt x="36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7C5D61D0-0C7C-B4AE-60CB-C2846588628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24013" y="5251450"/>
              <a:ext cx="376238" cy="41275"/>
            </a:xfrm>
            <a:custGeom>
              <a:avLst/>
              <a:gdLst/>
              <a:ahLst/>
              <a:cxnLst>
                <a:cxn ang="0">
                  <a:pos x="37" y="0"/>
                </a:cxn>
                <a:cxn ang="0">
                  <a:pos x="0" y="2"/>
                </a:cxn>
                <a:cxn ang="0">
                  <a:pos x="0" y="4"/>
                </a:cxn>
                <a:cxn ang="0">
                  <a:pos x="37" y="1"/>
                </a:cxn>
                <a:cxn ang="0">
                  <a:pos x="37" y="0"/>
                </a:cxn>
              </a:cxnLst>
              <a:rect l="0" t="0" r="r" b="b"/>
              <a:pathLst>
                <a:path w="37" h="4">
                  <a:moveTo>
                    <a:pt x="37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4"/>
                    <a:pt x="0" y="4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7" y="0"/>
                    <a:pt x="3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13">
              <a:extLst>
                <a:ext uri="{FF2B5EF4-FFF2-40B4-BE49-F238E27FC236}">
                  <a16:creationId xmlns:a16="http://schemas.microsoft.com/office/drawing/2014/main" id="{5E89BF05-29A4-EA11-DB3B-2D231A052DC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624013" y="5362575"/>
              <a:ext cx="366713" cy="5080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5"/>
                </a:cxn>
                <a:cxn ang="0">
                  <a:pos x="36" y="2"/>
                </a:cxn>
                <a:cxn ang="0">
                  <a:pos x="36" y="0"/>
                </a:cxn>
                <a:cxn ang="0">
                  <a:pos x="0" y="3"/>
                </a:cxn>
              </a:cxnLst>
              <a:rect l="0" t="0" r="r" b="b"/>
              <a:pathLst>
                <a:path w="36" h="5">
                  <a:moveTo>
                    <a:pt x="0" y="3"/>
                  </a:moveTo>
                  <a:cubicBezTo>
                    <a:pt x="0" y="4"/>
                    <a:pt x="0" y="4"/>
                    <a:pt x="0" y="5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6" y="1"/>
                    <a:pt x="36" y="1"/>
                    <a:pt x="36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12F7841E-9EBA-E3C5-0BAD-0AE6F9A4ED3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639763" y="4276725"/>
              <a:ext cx="212725" cy="161925"/>
            </a:xfrm>
            <a:custGeom>
              <a:avLst/>
              <a:gdLst/>
              <a:ahLst/>
              <a:cxnLst>
                <a:cxn ang="0">
                  <a:pos x="96" y="19"/>
                </a:cxn>
                <a:cxn ang="0">
                  <a:pos x="134" y="96"/>
                </a:cxn>
                <a:cxn ang="0">
                  <a:pos x="115" y="96"/>
                </a:cxn>
                <a:cxn ang="0">
                  <a:pos x="45" y="32"/>
                </a:cxn>
                <a:cxn ang="0">
                  <a:pos x="64" y="83"/>
                </a:cxn>
                <a:cxn ang="0">
                  <a:pos x="83" y="83"/>
                </a:cxn>
                <a:cxn ang="0">
                  <a:pos x="89" y="96"/>
                </a:cxn>
                <a:cxn ang="0">
                  <a:pos x="38" y="102"/>
                </a:cxn>
                <a:cxn ang="0">
                  <a:pos x="32" y="83"/>
                </a:cxn>
                <a:cxn ang="0">
                  <a:pos x="45" y="83"/>
                </a:cxn>
                <a:cxn ang="0">
                  <a:pos x="19" y="19"/>
                </a:cxn>
                <a:cxn ang="0">
                  <a:pos x="6" y="19"/>
                </a:cxn>
                <a:cxn ang="0">
                  <a:pos x="0" y="6"/>
                </a:cxn>
                <a:cxn ang="0">
                  <a:pos x="32" y="6"/>
                </a:cxn>
                <a:cxn ang="0">
                  <a:pos x="102" y="70"/>
                </a:cxn>
                <a:cxn ang="0">
                  <a:pos x="83" y="19"/>
                </a:cxn>
                <a:cxn ang="0">
                  <a:pos x="64" y="19"/>
                </a:cxn>
                <a:cxn ang="0">
                  <a:pos x="57" y="6"/>
                </a:cxn>
                <a:cxn ang="0">
                  <a:pos x="109" y="0"/>
                </a:cxn>
                <a:cxn ang="0">
                  <a:pos x="115" y="19"/>
                </a:cxn>
                <a:cxn ang="0">
                  <a:pos x="96" y="19"/>
                </a:cxn>
              </a:cxnLst>
              <a:rect l="0" t="0" r="r" b="b"/>
              <a:pathLst>
                <a:path w="134" h="102">
                  <a:moveTo>
                    <a:pt x="96" y="19"/>
                  </a:moveTo>
                  <a:lnTo>
                    <a:pt x="134" y="96"/>
                  </a:lnTo>
                  <a:lnTo>
                    <a:pt x="115" y="96"/>
                  </a:lnTo>
                  <a:lnTo>
                    <a:pt x="45" y="32"/>
                  </a:lnTo>
                  <a:lnTo>
                    <a:pt x="64" y="83"/>
                  </a:lnTo>
                  <a:lnTo>
                    <a:pt x="83" y="83"/>
                  </a:lnTo>
                  <a:lnTo>
                    <a:pt x="89" y="96"/>
                  </a:lnTo>
                  <a:lnTo>
                    <a:pt x="38" y="102"/>
                  </a:lnTo>
                  <a:lnTo>
                    <a:pt x="32" y="83"/>
                  </a:lnTo>
                  <a:lnTo>
                    <a:pt x="45" y="83"/>
                  </a:lnTo>
                  <a:lnTo>
                    <a:pt x="19" y="19"/>
                  </a:lnTo>
                  <a:lnTo>
                    <a:pt x="6" y="19"/>
                  </a:lnTo>
                  <a:lnTo>
                    <a:pt x="0" y="6"/>
                  </a:lnTo>
                  <a:lnTo>
                    <a:pt x="32" y="6"/>
                  </a:lnTo>
                  <a:lnTo>
                    <a:pt x="102" y="70"/>
                  </a:lnTo>
                  <a:lnTo>
                    <a:pt x="83" y="19"/>
                  </a:lnTo>
                  <a:lnTo>
                    <a:pt x="64" y="19"/>
                  </a:lnTo>
                  <a:lnTo>
                    <a:pt x="57" y="6"/>
                  </a:lnTo>
                  <a:lnTo>
                    <a:pt x="109" y="0"/>
                  </a:lnTo>
                  <a:lnTo>
                    <a:pt x="115" y="19"/>
                  </a:lnTo>
                  <a:lnTo>
                    <a:pt x="96" y="1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5EE7DC1E-EDB9-36B7-5256-4C50DC60F45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22325" y="4267200"/>
              <a:ext cx="203200" cy="161925"/>
            </a:xfrm>
            <a:custGeom>
              <a:avLst/>
              <a:gdLst/>
              <a:ahLst/>
              <a:cxnLst>
                <a:cxn ang="0">
                  <a:pos x="38" y="102"/>
                </a:cxn>
                <a:cxn ang="0">
                  <a:pos x="32" y="83"/>
                </a:cxn>
                <a:cxn ang="0">
                  <a:pos x="45" y="83"/>
                </a:cxn>
                <a:cxn ang="0">
                  <a:pos x="19" y="19"/>
                </a:cxn>
                <a:cxn ang="0">
                  <a:pos x="6" y="25"/>
                </a:cxn>
                <a:cxn ang="0">
                  <a:pos x="0" y="6"/>
                </a:cxn>
                <a:cxn ang="0">
                  <a:pos x="90" y="0"/>
                </a:cxn>
                <a:cxn ang="0">
                  <a:pos x="102" y="38"/>
                </a:cxn>
                <a:cxn ang="0">
                  <a:pos x="83" y="38"/>
                </a:cxn>
                <a:cxn ang="0">
                  <a:pos x="77" y="19"/>
                </a:cxn>
                <a:cxn ang="0">
                  <a:pos x="32" y="19"/>
                </a:cxn>
                <a:cxn ang="0">
                  <a:pos x="45" y="44"/>
                </a:cxn>
                <a:cxn ang="0">
                  <a:pos x="64" y="44"/>
                </a:cxn>
                <a:cxn ang="0">
                  <a:pos x="58" y="32"/>
                </a:cxn>
                <a:cxn ang="0">
                  <a:pos x="77" y="32"/>
                </a:cxn>
                <a:cxn ang="0">
                  <a:pos x="90" y="70"/>
                </a:cxn>
                <a:cxn ang="0">
                  <a:pos x="77" y="70"/>
                </a:cxn>
                <a:cxn ang="0">
                  <a:pos x="70" y="57"/>
                </a:cxn>
                <a:cxn ang="0">
                  <a:pos x="51" y="57"/>
                </a:cxn>
                <a:cxn ang="0">
                  <a:pos x="64" y="83"/>
                </a:cxn>
                <a:cxn ang="0">
                  <a:pos x="102" y="83"/>
                </a:cxn>
                <a:cxn ang="0">
                  <a:pos x="96" y="64"/>
                </a:cxn>
                <a:cxn ang="0">
                  <a:pos x="115" y="64"/>
                </a:cxn>
                <a:cxn ang="0">
                  <a:pos x="128" y="96"/>
                </a:cxn>
                <a:cxn ang="0">
                  <a:pos x="38" y="102"/>
                </a:cxn>
              </a:cxnLst>
              <a:rect l="0" t="0" r="r" b="b"/>
              <a:pathLst>
                <a:path w="128" h="102">
                  <a:moveTo>
                    <a:pt x="38" y="102"/>
                  </a:moveTo>
                  <a:lnTo>
                    <a:pt x="32" y="83"/>
                  </a:lnTo>
                  <a:lnTo>
                    <a:pt x="45" y="83"/>
                  </a:lnTo>
                  <a:lnTo>
                    <a:pt x="19" y="19"/>
                  </a:lnTo>
                  <a:lnTo>
                    <a:pt x="6" y="25"/>
                  </a:lnTo>
                  <a:lnTo>
                    <a:pt x="0" y="6"/>
                  </a:lnTo>
                  <a:lnTo>
                    <a:pt x="90" y="0"/>
                  </a:lnTo>
                  <a:lnTo>
                    <a:pt x="102" y="38"/>
                  </a:lnTo>
                  <a:lnTo>
                    <a:pt x="83" y="38"/>
                  </a:lnTo>
                  <a:lnTo>
                    <a:pt x="77" y="19"/>
                  </a:lnTo>
                  <a:lnTo>
                    <a:pt x="32" y="19"/>
                  </a:lnTo>
                  <a:lnTo>
                    <a:pt x="45" y="44"/>
                  </a:lnTo>
                  <a:lnTo>
                    <a:pt x="64" y="44"/>
                  </a:lnTo>
                  <a:lnTo>
                    <a:pt x="58" y="32"/>
                  </a:lnTo>
                  <a:lnTo>
                    <a:pt x="77" y="32"/>
                  </a:lnTo>
                  <a:lnTo>
                    <a:pt x="90" y="70"/>
                  </a:lnTo>
                  <a:lnTo>
                    <a:pt x="77" y="70"/>
                  </a:lnTo>
                  <a:lnTo>
                    <a:pt x="70" y="57"/>
                  </a:lnTo>
                  <a:lnTo>
                    <a:pt x="51" y="57"/>
                  </a:lnTo>
                  <a:lnTo>
                    <a:pt x="64" y="83"/>
                  </a:lnTo>
                  <a:lnTo>
                    <a:pt x="102" y="83"/>
                  </a:lnTo>
                  <a:lnTo>
                    <a:pt x="96" y="64"/>
                  </a:lnTo>
                  <a:lnTo>
                    <a:pt x="115" y="64"/>
                  </a:lnTo>
                  <a:lnTo>
                    <a:pt x="128" y="96"/>
                  </a:lnTo>
                  <a:lnTo>
                    <a:pt x="38" y="1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0F0A3D74-5EFC-2367-E771-BA0A5C883C2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74725" y="4267200"/>
              <a:ext cx="203200" cy="152400"/>
            </a:xfrm>
            <a:custGeom>
              <a:avLst/>
              <a:gdLst/>
              <a:ahLst/>
              <a:cxnLst>
                <a:cxn ang="0">
                  <a:pos x="102" y="12"/>
                </a:cxn>
                <a:cxn ang="0">
                  <a:pos x="128" y="89"/>
                </a:cxn>
                <a:cxn ang="0">
                  <a:pos x="115" y="89"/>
                </a:cxn>
                <a:cxn ang="0">
                  <a:pos x="70" y="44"/>
                </a:cxn>
                <a:cxn ang="0">
                  <a:pos x="70" y="96"/>
                </a:cxn>
                <a:cxn ang="0">
                  <a:pos x="57" y="96"/>
                </a:cxn>
                <a:cxn ang="0">
                  <a:pos x="13" y="19"/>
                </a:cxn>
                <a:cxn ang="0">
                  <a:pos x="6" y="19"/>
                </a:cxn>
                <a:cxn ang="0">
                  <a:pos x="0" y="0"/>
                </a:cxn>
                <a:cxn ang="0">
                  <a:pos x="38" y="0"/>
                </a:cxn>
                <a:cxn ang="0">
                  <a:pos x="45" y="12"/>
                </a:cxn>
                <a:cxn ang="0">
                  <a:pos x="32" y="19"/>
                </a:cxn>
                <a:cxn ang="0">
                  <a:pos x="57" y="64"/>
                </a:cxn>
                <a:cxn ang="0">
                  <a:pos x="57" y="19"/>
                </a:cxn>
                <a:cxn ang="0">
                  <a:pos x="64" y="19"/>
                </a:cxn>
                <a:cxn ang="0">
                  <a:pos x="102" y="57"/>
                </a:cxn>
                <a:cxn ang="0">
                  <a:pos x="89" y="12"/>
                </a:cxn>
                <a:cxn ang="0">
                  <a:pos x="70" y="12"/>
                </a:cxn>
                <a:cxn ang="0">
                  <a:pos x="64" y="0"/>
                </a:cxn>
                <a:cxn ang="0">
                  <a:pos x="109" y="0"/>
                </a:cxn>
                <a:cxn ang="0">
                  <a:pos x="115" y="12"/>
                </a:cxn>
                <a:cxn ang="0">
                  <a:pos x="102" y="12"/>
                </a:cxn>
              </a:cxnLst>
              <a:rect l="0" t="0" r="r" b="b"/>
              <a:pathLst>
                <a:path w="128" h="96">
                  <a:moveTo>
                    <a:pt x="102" y="12"/>
                  </a:moveTo>
                  <a:lnTo>
                    <a:pt x="128" y="89"/>
                  </a:lnTo>
                  <a:lnTo>
                    <a:pt x="115" y="89"/>
                  </a:lnTo>
                  <a:lnTo>
                    <a:pt x="70" y="44"/>
                  </a:lnTo>
                  <a:lnTo>
                    <a:pt x="70" y="96"/>
                  </a:lnTo>
                  <a:lnTo>
                    <a:pt x="57" y="96"/>
                  </a:lnTo>
                  <a:lnTo>
                    <a:pt x="13" y="19"/>
                  </a:lnTo>
                  <a:lnTo>
                    <a:pt x="6" y="19"/>
                  </a:lnTo>
                  <a:lnTo>
                    <a:pt x="0" y="0"/>
                  </a:lnTo>
                  <a:lnTo>
                    <a:pt x="38" y="0"/>
                  </a:lnTo>
                  <a:lnTo>
                    <a:pt x="45" y="12"/>
                  </a:lnTo>
                  <a:lnTo>
                    <a:pt x="32" y="19"/>
                  </a:lnTo>
                  <a:lnTo>
                    <a:pt x="57" y="64"/>
                  </a:lnTo>
                  <a:lnTo>
                    <a:pt x="57" y="19"/>
                  </a:lnTo>
                  <a:lnTo>
                    <a:pt x="64" y="19"/>
                  </a:lnTo>
                  <a:lnTo>
                    <a:pt x="102" y="57"/>
                  </a:lnTo>
                  <a:lnTo>
                    <a:pt x="89" y="12"/>
                  </a:lnTo>
                  <a:lnTo>
                    <a:pt x="70" y="12"/>
                  </a:lnTo>
                  <a:lnTo>
                    <a:pt x="64" y="0"/>
                  </a:lnTo>
                  <a:lnTo>
                    <a:pt x="109" y="0"/>
                  </a:lnTo>
                  <a:lnTo>
                    <a:pt x="115" y="12"/>
                  </a:lnTo>
                  <a:lnTo>
                    <a:pt x="102" y="1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Freeform 17">
              <a:extLst>
                <a:ext uri="{FF2B5EF4-FFF2-40B4-BE49-F238E27FC236}">
                  <a16:creationId xmlns:a16="http://schemas.microsoft.com/office/drawing/2014/main" id="{54BDD70A-7DEC-6242-BF5D-EF6A72384CD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177925" y="4256088"/>
              <a:ext cx="173038" cy="152400"/>
            </a:xfrm>
            <a:custGeom>
              <a:avLst/>
              <a:gdLst/>
              <a:ahLst/>
              <a:cxnLst>
                <a:cxn ang="0">
                  <a:pos x="11" y="15"/>
                </a:cxn>
                <a:cxn ang="0">
                  <a:pos x="7" y="14"/>
                </a:cxn>
                <a:cxn ang="0">
                  <a:pos x="7" y="15"/>
                </a:cxn>
                <a:cxn ang="0">
                  <a:pos x="5" y="15"/>
                </a:cxn>
                <a:cxn ang="0">
                  <a:pos x="3" y="10"/>
                </a:cxn>
                <a:cxn ang="0">
                  <a:pos x="5" y="10"/>
                </a:cxn>
                <a:cxn ang="0">
                  <a:pos x="6" y="12"/>
                </a:cxn>
                <a:cxn ang="0">
                  <a:pos x="10" y="13"/>
                </a:cxn>
                <a:cxn ang="0">
                  <a:pos x="13" y="10"/>
                </a:cxn>
                <a:cxn ang="0">
                  <a:pos x="10" y="9"/>
                </a:cxn>
                <a:cxn ang="0">
                  <a:pos x="4" y="8"/>
                </a:cxn>
                <a:cxn ang="0">
                  <a:pos x="1" y="5"/>
                </a:cxn>
                <a:cxn ang="0">
                  <a:pos x="5" y="0"/>
                </a:cxn>
                <a:cxn ang="0">
                  <a:pos x="8" y="0"/>
                </a:cxn>
                <a:cxn ang="0">
                  <a:pos x="8" y="0"/>
                </a:cxn>
                <a:cxn ang="0">
                  <a:pos x="11" y="0"/>
                </a:cxn>
                <a:cxn ang="0">
                  <a:pos x="13" y="5"/>
                </a:cxn>
                <a:cxn ang="0">
                  <a:pos x="10" y="5"/>
                </a:cxn>
                <a:cxn ang="0">
                  <a:pos x="9" y="3"/>
                </a:cxn>
                <a:cxn ang="0">
                  <a:pos x="6" y="2"/>
                </a:cxn>
                <a:cxn ang="0">
                  <a:pos x="4" y="5"/>
                </a:cxn>
                <a:cxn ang="0">
                  <a:pos x="7" y="6"/>
                </a:cxn>
                <a:cxn ang="0">
                  <a:pos x="14" y="8"/>
                </a:cxn>
                <a:cxn ang="0">
                  <a:pos x="16" y="10"/>
                </a:cxn>
                <a:cxn ang="0">
                  <a:pos x="11" y="15"/>
                </a:cxn>
              </a:cxnLst>
              <a:rect l="0" t="0" r="r" b="b"/>
              <a:pathLst>
                <a:path w="17" h="15">
                  <a:moveTo>
                    <a:pt x="11" y="15"/>
                  </a:moveTo>
                  <a:cubicBezTo>
                    <a:pt x="9" y="15"/>
                    <a:pt x="8" y="14"/>
                    <a:pt x="7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9" y="13"/>
                    <a:pt x="10" y="13"/>
                  </a:cubicBezTo>
                  <a:cubicBezTo>
                    <a:pt x="13" y="12"/>
                    <a:pt x="14" y="12"/>
                    <a:pt x="13" y="10"/>
                  </a:cubicBezTo>
                  <a:cubicBezTo>
                    <a:pt x="13" y="9"/>
                    <a:pt x="12" y="9"/>
                    <a:pt x="10" y="9"/>
                  </a:cubicBezTo>
                  <a:cubicBezTo>
                    <a:pt x="8" y="9"/>
                    <a:pt x="6" y="9"/>
                    <a:pt x="4" y="8"/>
                  </a:cubicBezTo>
                  <a:cubicBezTo>
                    <a:pt x="3" y="7"/>
                    <a:pt x="1" y="6"/>
                    <a:pt x="1" y="5"/>
                  </a:cubicBezTo>
                  <a:cubicBezTo>
                    <a:pt x="0" y="3"/>
                    <a:pt x="1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4" y="2"/>
                    <a:pt x="3" y="4"/>
                    <a:pt x="4" y="5"/>
                  </a:cubicBezTo>
                  <a:cubicBezTo>
                    <a:pt x="4" y="6"/>
                    <a:pt x="6" y="6"/>
                    <a:pt x="7" y="6"/>
                  </a:cubicBezTo>
                  <a:cubicBezTo>
                    <a:pt x="9" y="7"/>
                    <a:pt x="12" y="6"/>
                    <a:pt x="14" y="8"/>
                  </a:cubicBezTo>
                  <a:cubicBezTo>
                    <a:pt x="15" y="9"/>
                    <a:pt x="15" y="9"/>
                    <a:pt x="16" y="10"/>
                  </a:cubicBezTo>
                  <a:cubicBezTo>
                    <a:pt x="17" y="13"/>
                    <a:pt x="15" y="15"/>
                    <a:pt x="11" y="1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A70EE91E-AFF2-F403-13F8-EC9374353D95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330325" y="4246563"/>
              <a:ext cx="161925" cy="152400"/>
            </a:xfrm>
            <a:custGeom>
              <a:avLst/>
              <a:gdLst/>
              <a:ahLst/>
              <a:cxnLst>
                <a:cxn ang="0">
                  <a:pos x="10" y="3"/>
                </a:cxn>
                <a:cxn ang="0">
                  <a:pos x="8" y="3"/>
                </a:cxn>
                <a:cxn ang="0">
                  <a:pos x="6" y="3"/>
                </a:cxn>
                <a:cxn ang="0">
                  <a:pos x="8" y="8"/>
                </a:cxn>
                <a:cxn ang="0">
                  <a:pos x="10" y="7"/>
                </a:cxn>
                <a:cxn ang="0">
                  <a:pos x="12" y="7"/>
                </a:cxn>
                <a:cxn ang="0">
                  <a:pos x="13" y="5"/>
                </a:cxn>
                <a:cxn ang="0">
                  <a:pos x="10" y="3"/>
                </a:cxn>
                <a:cxn ang="0">
                  <a:pos x="12" y="10"/>
                </a:cxn>
                <a:cxn ang="0">
                  <a:pos x="9" y="10"/>
                </a:cxn>
                <a:cxn ang="0">
                  <a:pos x="10" y="12"/>
                </a:cxn>
                <a:cxn ang="0">
                  <a:pos x="13" y="12"/>
                </a:cxn>
                <a:cxn ang="0">
                  <a:pos x="14" y="15"/>
                </a:cxn>
                <a:cxn ang="0">
                  <a:pos x="6" y="15"/>
                </a:cxn>
                <a:cxn ang="0">
                  <a:pos x="5" y="13"/>
                </a:cxn>
                <a:cxn ang="0">
                  <a:pos x="7" y="13"/>
                </a:cxn>
                <a:cxn ang="0">
                  <a:pos x="3" y="3"/>
                </a:cxn>
                <a:cxn ang="0">
                  <a:pos x="1" y="3"/>
                </a:cxn>
                <a:cxn ang="0">
                  <a:pos x="0" y="1"/>
                </a:cxn>
                <a:cxn ang="0">
                  <a:pos x="7" y="0"/>
                </a:cxn>
                <a:cxn ang="0">
                  <a:pos x="13" y="2"/>
                </a:cxn>
                <a:cxn ang="0">
                  <a:pos x="15" y="5"/>
                </a:cxn>
                <a:cxn ang="0">
                  <a:pos x="12" y="10"/>
                </a:cxn>
              </a:cxnLst>
              <a:rect l="0" t="0" r="r" b="b"/>
              <a:pathLst>
                <a:path w="16" h="15">
                  <a:moveTo>
                    <a:pt x="10" y="3"/>
                  </a:moveTo>
                  <a:cubicBezTo>
                    <a:pt x="10" y="3"/>
                    <a:pt x="9" y="3"/>
                    <a:pt x="8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1" y="7"/>
                    <a:pt x="12" y="7"/>
                    <a:pt x="12" y="7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2" y="4"/>
                    <a:pt x="12" y="3"/>
                    <a:pt x="10" y="3"/>
                  </a:cubicBezTo>
                  <a:moveTo>
                    <a:pt x="12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1" y="0"/>
                    <a:pt x="13" y="2"/>
                  </a:cubicBezTo>
                  <a:cubicBezTo>
                    <a:pt x="14" y="2"/>
                    <a:pt x="15" y="4"/>
                    <a:pt x="15" y="5"/>
                  </a:cubicBezTo>
                  <a:cubicBezTo>
                    <a:pt x="16" y="7"/>
                    <a:pt x="15" y="10"/>
                    <a:pt x="12" y="1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EB7E211A-43BB-A223-DB63-AFC7532441C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512888" y="4235450"/>
              <a:ext cx="193675" cy="152400"/>
            </a:xfrm>
            <a:custGeom>
              <a:avLst/>
              <a:gdLst/>
              <a:ahLst/>
              <a:cxnLst>
                <a:cxn ang="0">
                  <a:pos x="45" y="26"/>
                </a:cxn>
                <a:cxn ang="0">
                  <a:pos x="38" y="58"/>
                </a:cxn>
                <a:cxn ang="0">
                  <a:pos x="70" y="52"/>
                </a:cxn>
                <a:cxn ang="0">
                  <a:pos x="45" y="26"/>
                </a:cxn>
                <a:cxn ang="0">
                  <a:pos x="83" y="96"/>
                </a:cxn>
                <a:cxn ang="0">
                  <a:pos x="77" y="77"/>
                </a:cxn>
                <a:cxn ang="0">
                  <a:pos x="90" y="77"/>
                </a:cxn>
                <a:cxn ang="0">
                  <a:pos x="83" y="71"/>
                </a:cxn>
                <a:cxn ang="0">
                  <a:pos x="38" y="71"/>
                </a:cxn>
                <a:cxn ang="0">
                  <a:pos x="38" y="84"/>
                </a:cxn>
                <a:cxn ang="0">
                  <a:pos x="58" y="84"/>
                </a:cxn>
                <a:cxn ang="0">
                  <a:pos x="64" y="96"/>
                </a:cxn>
                <a:cxn ang="0">
                  <a:pos x="19" y="96"/>
                </a:cxn>
                <a:cxn ang="0">
                  <a:pos x="13" y="84"/>
                </a:cxn>
                <a:cxn ang="0">
                  <a:pos x="26" y="84"/>
                </a:cxn>
                <a:cxn ang="0">
                  <a:pos x="26" y="20"/>
                </a:cxn>
                <a:cxn ang="0">
                  <a:pos x="6" y="20"/>
                </a:cxn>
                <a:cxn ang="0">
                  <a:pos x="0" y="7"/>
                </a:cxn>
                <a:cxn ang="0">
                  <a:pos x="38" y="0"/>
                </a:cxn>
                <a:cxn ang="0">
                  <a:pos x="109" y="77"/>
                </a:cxn>
                <a:cxn ang="0">
                  <a:pos x="115" y="77"/>
                </a:cxn>
                <a:cxn ang="0">
                  <a:pos x="122" y="90"/>
                </a:cxn>
                <a:cxn ang="0">
                  <a:pos x="83" y="96"/>
                </a:cxn>
              </a:cxnLst>
              <a:rect l="0" t="0" r="r" b="b"/>
              <a:pathLst>
                <a:path w="122" h="96">
                  <a:moveTo>
                    <a:pt x="45" y="26"/>
                  </a:moveTo>
                  <a:lnTo>
                    <a:pt x="38" y="58"/>
                  </a:lnTo>
                  <a:lnTo>
                    <a:pt x="70" y="52"/>
                  </a:lnTo>
                  <a:lnTo>
                    <a:pt x="45" y="26"/>
                  </a:lnTo>
                  <a:close/>
                  <a:moveTo>
                    <a:pt x="83" y="96"/>
                  </a:moveTo>
                  <a:lnTo>
                    <a:pt x="77" y="77"/>
                  </a:lnTo>
                  <a:lnTo>
                    <a:pt x="90" y="77"/>
                  </a:lnTo>
                  <a:lnTo>
                    <a:pt x="83" y="71"/>
                  </a:lnTo>
                  <a:lnTo>
                    <a:pt x="38" y="71"/>
                  </a:lnTo>
                  <a:lnTo>
                    <a:pt x="38" y="84"/>
                  </a:lnTo>
                  <a:lnTo>
                    <a:pt x="58" y="84"/>
                  </a:lnTo>
                  <a:lnTo>
                    <a:pt x="64" y="96"/>
                  </a:lnTo>
                  <a:lnTo>
                    <a:pt x="19" y="96"/>
                  </a:lnTo>
                  <a:lnTo>
                    <a:pt x="13" y="84"/>
                  </a:lnTo>
                  <a:lnTo>
                    <a:pt x="26" y="84"/>
                  </a:lnTo>
                  <a:lnTo>
                    <a:pt x="26" y="20"/>
                  </a:lnTo>
                  <a:lnTo>
                    <a:pt x="6" y="20"/>
                  </a:lnTo>
                  <a:lnTo>
                    <a:pt x="0" y="7"/>
                  </a:lnTo>
                  <a:lnTo>
                    <a:pt x="38" y="0"/>
                  </a:lnTo>
                  <a:lnTo>
                    <a:pt x="109" y="77"/>
                  </a:lnTo>
                  <a:lnTo>
                    <a:pt x="115" y="77"/>
                  </a:lnTo>
                  <a:lnTo>
                    <a:pt x="122" y="90"/>
                  </a:lnTo>
                  <a:lnTo>
                    <a:pt x="83" y="9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750709B9-E143-0854-B8C9-97D362BA861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665288" y="4225925"/>
              <a:ext cx="173038" cy="152400"/>
            </a:xfrm>
            <a:custGeom>
              <a:avLst/>
              <a:gdLst/>
              <a:ahLst/>
              <a:cxnLst>
                <a:cxn ang="0">
                  <a:pos x="11" y="3"/>
                </a:cxn>
                <a:cxn ang="0">
                  <a:pos x="8" y="3"/>
                </a:cxn>
                <a:cxn ang="0">
                  <a:pos x="6" y="3"/>
                </a:cxn>
                <a:cxn ang="0">
                  <a:pos x="8" y="8"/>
                </a:cxn>
                <a:cxn ang="0">
                  <a:pos x="10" y="8"/>
                </a:cxn>
                <a:cxn ang="0">
                  <a:pos x="13" y="7"/>
                </a:cxn>
                <a:cxn ang="0">
                  <a:pos x="13" y="5"/>
                </a:cxn>
                <a:cxn ang="0">
                  <a:pos x="11" y="3"/>
                </a:cxn>
                <a:cxn ang="0">
                  <a:pos x="12" y="10"/>
                </a:cxn>
                <a:cxn ang="0">
                  <a:pos x="9" y="10"/>
                </a:cxn>
                <a:cxn ang="0">
                  <a:pos x="10" y="13"/>
                </a:cxn>
                <a:cxn ang="0">
                  <a:pos x="13" y="13"/>
                </a:cxn>
                <a:cxn ang="0">
                  <a:pos x="14" y="15"/>
                </a:cxn>
                <a:cxn ang="0">
                  <a:pos x="6" y="15"/>
                </a:cxn>
                <a:cxn ang="0">
                  <a:pos x="5" y="13"/>
                </a:cxn>
                <a:cxn ang="0">
                  <a:pos x="7" y="13"/>
                </a:cxn>
                <a:cxn ang="0">
                  <a:pos x="3" y="3"/>
                </a:cxn>
                <a:cxn ang="0">
                  <a:pos x="1" y="3"/>
                </a:cxn>
                <a:cxn ang="0">
                  <a:pos x="0" y="1"/>
                </a:cxn>
                <a:cxn ang="0">
                  <a:pos x="7" y="0"/>
                </a:cxn>
                <a:cxn ang="0">
                  <a:pos x="13" y="2"/>
                </a:cxn>
                <a:cxn ang="0">
                  <a:pos x="16" y="5"/>
                </a:cxn>
                <a:cxn ang="0">
                  <a:pos x="12" y="10"/>
                </a:cxn>
              </a:cxnLst>
              <a:rect l="0" t="0" r="r" b="b"/>
              <a:pathLst>
                <a:path w="17" h="15">
                  <a:moveTo>
                    <a:pt x="11" y="3"/>
                  </a:moveTo>
                  <a:cubicBezTo>
                    <a:pt x="10" y="3"/>
                    <a:pt x="9" y="3"/>
                    <a:pt x="8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2" y="8"/>
                    <a:pt x="13" y="7"/>
                  </a:cubicBezTo>
                  <a:cubicBezTo>
                    <a:pt x="13" y="7"/>
                    <a:pt x="13" y="6"/>
                    <a:pt x="13" y="5"/>
                  </a:cubicBezTo>
                  <a:cubicBezTo>
                    <a:pt x="13" y="4"/>
                    <a:pt x="12" y="3"/>
                    <a:pt x="11" y="3"/>
                  </a:cubicBezTo>
                  <a:moveTo>
                    <a:pt x="12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1" y="1"/>
                    <a:pt x="13" y="2"/>
                  </a:cubicBezTo>
                  <a:cubicBezTo>
                    <a:pt x="14" y="3"/>
                    <a:pt x="15" y="4"/>
                    <a:pt x="16" y="5"/>
                  </a:cubicBezTo>
                  <a:cubicBezTo>
                    <a:pt x="17" y="8"/>
                    <a:pt x="15" y="10"/>
                    <a:pt x="12" y="1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Freeform 21">
              <a:extLst>
                <a:ext uri="{FF2B5EF4-FFF2-40B4-BE49-F238E27FC236}">
                  <a16:creationId xmlns:a16="http://schemas.microsoft.com/office/drawing/2014/main" id="{255BFDDD-1A5B-2769-29A8-98EA226EA7E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827213" y="4216400"/>
              <a:ext cx="203200" cy="161925"/>
            </a:xfrm>
            <a:custGeom>
              <a:avLst/>
              <a:gdLst/>
              <a:ahLst/>
              <a:cxnLst>
                <a:cxn ang="0">
                  <a:pos x="39" y="102"/>
                </a:cxn>
                <a:cxn ang="0">
                  <a:pos x="32" y="83"/>
                </a:cxn>
                <a:cxn ang="0">
                  <a:pos x="52" y="83"/>
                </a:cxn>
                <a:cxn ang="0">
                  <a:pos x="26" y="19"/>
                </a:cxn>
                <a:cxn ang="0">
                  <a:pos x="7" y="19"/>
                </a:cxn>
                <a:cxn ang="0">
                  <a:pos x="0" y="6"/>
                </a:cxn>
                <a:cxn ang="0">
                  <a:pos x="90" y="0"/>
                </a:cxn>
                <a:cxn ang="0">
                  <a:pos x="109" y="38"/>
                </a:cxn>
                <a:cxn ang="0">
                  <a:pos x="90" y="38"/>
                </a:cxn>
                <a:cxn ang="0">
                  <a:pos x="84" y="19"/>
                </a:cxn>
                <a:cxn ang="0">
                  <a:pos x="39" y="19"/>
                </a:cxn>
                <a:cxn ang="0">
                  <a:pos x="52" y="44"/>
                </a:cxn>
                <a:cxn ang="0">
                  <a:pos x="71" y="44"/>
                </a:cxn>
                <a:cxn ang="0">
                  <a:pos x="64" y="32"/>
                </a:cxn>
                <a:cxn ang="0">
                  <a:pos x="77" y="32"/>
                </a:cxn>
                <a:cxn ang="0">
                  <a:pos x="96" y="64"/>
                </a:cxn>
                <a:cxn ang="0">
                  <a:pos x="77" y="70"/>
                </a:cxn>
                <a:cxn ang="0">
                  <a:pos x="77" y="57"/>
                </a:cxn>
                <a:cxn ang="0">
                  <a:pos x="58" y="57"/>
                </a:cxn>
                <a:cxn ang="0">
                  <a:pos x="64" y="83"/>
                </a:cxn>
                <a:cxn ang="0">
                  <a:pos x="109" y="83"/>
                </a:cxn>
                <a:cxn ang="0">
                  <a:pos x="103" y="64"/>
                </a:cxn>
                <a:cxn ang="0">
                  <a:pos x="115" y="57"/>
                </a:cxn>
                <a:cxn ang="0">
                  <a:pos x="128" y="96"/>
                </a:cxn>
                <a:cxn ang="0">
                  <a:pos x="39" y="102"/>
                </a:cxn>
              </a:cxnLst>
              <a:rect l="0" t="0" r="r" b="b"/>
              <a:pathLst>
                <a:path w="128" h="102">
                  <a:moveTo>
                    <a:pt x="39" y="102"/>
                  </a:moveTo>
                  <a:lnTo>
                    <a:pt x="32" y="83"/>
                  </a:lnTo>
                  <a:lnTo>
                    <a:pt x="52" y="83"/>
                  </a:lnTo>
                  <a:lnTo>
                    <a:pt x="26" y="19"/>
                  </a:lnTo>
                  <a:lnTo>
                    <a:pt x="7" y="19"/>
                  </a:lnTo>
                  <a:lnTo>
                    <a:pt x="0" y="6"/>
                  </a:lnTo>
                  <a:lnTo>
                    <a:pt x="90" y="0"/>
                  </a:lnTo>
                  <a:lnTo>
                    <a:pt x="109" y="38"/>
                  </a:lnTo>
                  <a:lnTo>
                    <a:pt x="90" y="38"/>
                  </a:lnTo>
                  <a:lnTo>
                    <a:pt x="84" y="19"/>
                  </a:lnTo>
                  <a:lnTo>
                    <a:pt x="39" y="19"/>
                  </a:lnTo>
                  <a:lnTo>
                    <a:pt x="52" y="44"/>
                  </a:lnTo>
                  <a:lnTo>
                    <a:pt x="71" y="44"/>
                  </a:lnTo>
                  <a:lnTo>
                    <a:pt x="64" y="32"/>
                  </a:lnTo>
                  <a:lnTo>
                    <a:pt x="77" y="32"/>
                  </a:lnTo>
                  <a:lnTo>
                    <a:pt x="96" y="64"/>
                  </a:lnTo>
                  <a:lnTo>
                    <a:pt x="77" y="70"/>
                  </a:lnTo>
                  <a:lnTo>
                    <a:pt x="77" y="57"/>
                  </a:lnTo>
                  <a:lnTo>
                    <a:pt x="58" y="57"/>
                  </a:lnTo>
                  <a:lnTo>
                    <a:pt x="64" y="83"/>
                  </a:lnTo>
                  <a:lnTo>
                    <a:pt x="109" y="83"/>
                  </a:lnTo>
                  <a:lnTo>
                    <a:pt x="103" y="64"/>
                  </a:lnTo>
                  <a:lnTo>
                    <a:pt x="115" y="57"/>
                  </a:lnTo>
                  <a:lnTo>
                    <a:pt x="128" y="96"/>
                  </a:lnTo>
                  <a:lnTo>
                    <a:pt x="39" y="10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4F11908C-C6BD-FE52-A11D-38EE30FC159A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000250" y="4216400"/>
              <a:ext cx="212725" cy="152400"/>
            </a:xfrm>
            <a:custGeom>
              <a:avLst/>
              <a:gdLst/>
              <a:ahLst/>
              <a:cxnLst>
                <a:cxn ang="0">
                  <a:pos x="9" y="2"/>
                </a:cxn>
                <a:cxn ang="0">
                  <a:pos x="6" y="2"/>
                </a:cxn>
                <a:cxn ang="0">
                  <a:pos x="7" y="6"/>
                </a:cxn>
                <a:cxn ang="0">
                  <a:pos x="10" y="6"/>
                </a:cxn>
                <a:cxn ang="0">
                  <a:pos x="12" y="4"/>
                </a:cxn>
                <a:cxn ang="0">
                  <a:pos x="9" y="2"/>
                </a:cxn>
                <a:cxn ang="0">
                  <a:pos x="17" y="14"/>
                </a:cxn>
                <a:cxn ang="0">
                  <a:pos x="14" y="11"/>
                </a:cxn>
                <a:cxn ang="0">
                  <a:pos x="10" y="9"/>
                </a:cxn>
                <a:cxn ang="0">
                  <a:pos x="8" y="9"/>
                </a:cxn>
                <a:cxn ang="0">
                  <a:pos x="10" y="12"/>
                </a:cxn>
                <a:cxn ang="0">
                  <a:pos x="12" y="12"/>
                </a:cxn>
                <a:cxn ang="0">
                  <a:pos x="13" y="14"/>
                </a:cxn>
                <a:cxn ang="0">
                  <a:pos x="6" y="15"/>
                </a:cxn>
                <a:cxn ang="0">
                  <a:pos x="5" y="12"/>
                </a:cxn>
                <a:cxn ang="0">
                  <a:pos x="7" y="12"/>
                </a:cxn>
                <a:cxn ang="0">
                  <a:pos x="3" y="2"/>
                </a:cxn>
                <a:cxn ang="0">
                  <a:pos x="1" y="2"/>
                </a:cxn>
                <a:cxn ang="0">
                  <a:pos x="0" y="0"/>
                </a:cxn>
                <a:cxn ang="0">
                  <a:pos x="8" y="0"/>
                </a:cxn>
                <a:cxn ang="0">
                  <a:pos x="11" y="0"/>
                </a:cxn>
                <a:cxn ang="0">
                  <a:pos x="15" y="4"/>
                </a:cxn>
                <a:cxn ang="0">
                  <a:pos x="14" y="8"/>
                </a:cxn>
                <a:cxn ang="0">
                  <a:pos x="13" y="8"/>
                </a:cxn>
                <a:cxn ang="0">
                  <a:pos x="18" y="12"/>
                </a:cxn>
                <a:cxn ang="0">
                  <a:pos x="20" y="11"/>
                </a:cxn>
                <a:cxn ang="0">
                  <a:pos x="21" y="14"/>
                </a:cxn>
                <a:cxn ang="0">
                  <a:pos x="17" y="14"/>
                </a:cxn>
              </a:cxnLst>
              <a:rect l="0" t="0" r="r" b="b"/>
              <a:pathLst>
                <a:path w="21" h="15">
                  <a:moveTo>
                    <a:pt x="9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3" y="6"/>
                    <a:pt x="12" y="4"/>
                  </a:cubicBezTo>
                  <a:cubicBezTo>
                    <a:pt x="12" y="2"/>
                    <a:pt x="10" y="2"/>
                    <a:pt x="9" y="2"/>
                  </a:cubicBezTo>
                  <a:moveTo>
                    <a:pt x="17" y="14"/>
                  </a:moveTo>
                  <a:cubicBezTo>
                    <a:pt x="16" y="13"/>
                    <a:pt x="15" y="12"/>
                    <a:pt x="14" y="11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3" y="1"/>
                    <a:pt x="14" y="2"/>
                    <a:pt x="15" y="4"/>
                  </a:cubicBezTo>
                  <a:cubicBezTo>
                    <a:pt x="16" y="5"/>
                    <a:pt x="15" y="7"/>
                    <a:pt x="14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4"/>
                    <a:pt x="21" y="14"/>
                    <a:pt x="21" y="14"/>
                  </a:cubicBezTo>
                  <a:lnTo>
                    <a:pt x="17" y="1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9F05113B-A343-6388-98A9-016D01D2204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41363" y="4378325"/>
              <a:ext cx="1503363" cy="1111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51"/>
                </a:cxn>
                <a:cxn ang="0">
                  <a:pos x="940" y="0"/>
                </a:cxn>
                <a:cxn ang="0">
                  <a:pos x="947" y="19"/>
                </a:cxn>
                <a:cxn ang="0">
                  <a:pos x="0" y="70"/>
                </a:cxn>
              </a:cxnLst>
              <a:rect l="0" t="0" r="r" b="b"/>
              <a:pathLst>
                <a:path w="947" h="70">
                  <a:moveTo>
                    <a:pt x="0" y="70"/>
                  </a:moveTo>
                  <a:lnTo>
                    <a:pt x="0" y="51"/>
                  </a:lnTo>
                  <a:lnTo>
                    <a:pt x="940" y="0"/>
                  </a:lnTo>
                  <a:lnTo>
                    <a:pt x="947" y="19"/>
                  </a:lnTo>
                  <a:lnTo>
                    <a:pt x="0" y="7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94072835-583E-CBF7-0930-B35CB6468C8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41363" y="4419600"/>
              <a:ext cx="1503363" cy="101600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0" y="51"/>
                </a:cxn>
                <a:cxn ang="0">
                  <a:pos x="947" y="0"/>
                </a:cxn>
                <a:cxn ang="0">
                  <a:pos x="947" y="12"/>
                </a:cxn>
                <a:cxn ang="0">
                  <a:pos x="0" y="64"/>
                </a:cxn>
              </a:cxnLst>
              <a:rect l="0" t="0" r="r" b="b"/>
              <a:pathLst>
                <a:path w="947" h="64">
                  <a:moveTo>
                    <a:pt x="0" y="64"/>
                  </a:moveTo>
                  <a:lnTo>
                    <a:pt x="0" y="51"/>
                  </a:lnTo>
                  <a:lnTo>
                    <a:pt x="947" y="0"/>
                  </a:lnTo>
                  <a:lnTo>
                    <a:pt x="947" y="12"/>
                  </a:lnTo>
                  <a:lnTo>
                    <a:pt x="0" y="6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26">
              <a:extLst>
                <a:ext uri="{FF2B5EF4-FFF2-40B4-BE49-F238E27FC236}">
                  <a16:creationId xmlns:a16="http://schemas.microsoft.com/office/drawing/2014/main" id="{8F0D05EB-97F5-C893-A37E-CE868DFB1D8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51502" y="4567681"/>
              <a:ext cx="498475" cy="376237"/>
            </a:xfrm>
            <a:custGeom>
              <a:avLst/>
              <a:gdLst/>
              <a:ahLst/>
              <a:cxnLst>
                <a:cxn ang="0">
                  <a:pos x="0" y="20"/>
                </a:cxn>
                <a:cxn ang="0">
                  <a:pos x="218" y="0"/>
                </a:cxn>
                <a:cxn ang="0">
                  <a:pos x="314" y="218"/>
                </a:cxn>
                <a:cxn ang="0">
                  <a:pos x="90" y="237"/>
                </a:cxn>
                <a:cxn ang="0">
                  <a:pos x="0" y="20"/>
                </a:cxn>
              </a:cxnLst>
              <a:rect l="0" t="0" r="r" b="b"/>
              <a:pathLst>
                <a:path w="314" h="237">
                  <a:moveTo>
                    <a:pt x="0" y="20"/>
                  </a:moveTo>
                  <a:lnTo>
                    <a:pt x="218" y="0"/>
                  </a:lnTo>
                  <a:lnTo>
                    <a:pt x="314" y="218"/>
                  </a:lnTo>
                  <a:lnTo>
                    <a:pt x="90" y="237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Freeform 29">
              <a:extLst>
                <a:ext uri="{FF2B5EF4-FFF2-40B4-BE49-F238E27FC236}">
                  <a16:creationId xmlns:a16="http://schemas.microsoft.com/office/drawing/2014/main" id="{600FA64E-5A51-8E7A-AEBB-A6EC4852F76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71688" y="4976813"/>
              <a:ext cx="457200" cy="50800"/>
            </a:xfrm>
            <a:custGeom>
              <a:avLst/>
              <a:gdLst/>
              <a:ahLst/>
              <a:cxnLst>
                <a:cxn ang="0">
                  <a:pos x="45" y="1"/>
                </a:cxn>
                <a:cxn ang="0">
                  <a:pos x="45" y="0"/>
                </a:cxn>
                <a:cxn ang="0">
                  <a:pos x="0" y="3"/>
                </a:cxn>
                <a:cxn ang="0">
                  <a:pos x="0" y="5"/>
                </a:cxn>
                <a:cxn ang="0">
                  <a:pos x="45" y="1"/>
                </a:cxn>
              </a:cxnLst>
              <a:rect l="0" t="0" r="r" b="b"/>
              <a:pathLst>
                <a:path w="45" h="5">
                  <a:moveTo>
                    <a:pt x="45" y="1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5"/>
                  </a:cubicBezTo>
                  <a:lnTo>
                    <a:pt x="4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Freeform 30">
              <a:extLst>
                <a:ext uri="{FF2B5EF4-FFF2-40B4-BE49-F238E27FC236}">
                  <a16:creationId xmlns:a16="http://schemas.microsoft.com/office/drawing/2014/main" id="{1FBC41F1-27B4-4124-29CF-5B5AE673C752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84250" y="5048250"/>
              <a:ext cx="528638" cy="603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6"/>
                </a:cxn>
                <a:cxn ang="0">
                  <a:pos x="52" y="2"/>
                </a:cxn>
                <a:cxn ang="0">
                  <a:pos x="51" y="0"/>
                </a:cxn>
                <a:cxn ang="0">
                  <a:pos x="0" y="4"/>
                </a:cxn>
              </a:cxnLst>
              <a:rect l="0" t="0" r="r" b="b"/>
              <a:pathLst>
                <a:path w="52" h="6">
                  <a:moveTo>
                    <a:pt x="0" y="4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1" y="1"/>
                    <a:pt x="51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Freeform 31">
              <a:extLst>
                <a:ext uri="{FF2B5EF4-FFF2-40B4-BE49-F238E27FC236}">
                  <a16:creationId xmlns:a16="http://schemas.microsoft.com/office/drawing/2014/main" id="{CF27B863-2562-03F5-CD05-4E385B3D1E8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4413" y="5170488"/>
              <a:ext cx="519113" cy="603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6"/>
                </a:cxn>
                <a:cxn ang="0">
                  <a:pos x="51" y="2"/>
                </a:cxn>
                <a:cxn ang="0">
                  <a:pos x="50" y="0"/>
                </a:cxn>
                <a:cxn ang="0">
                  <a:pos x="0" y="4"/>
                </a:cxn>
              </a:cxnLst>
              <a:rect l="0" t="0" r="r" b="b"/>
              <a:pathLst>
                <a:path w="51" h="6">
                  <a:moveTo>
                    <a:pt x="0" y="4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51" y="2"/>
                    <a:pt x="51" y="2"/>
                    <a:pt x="51" y="2"/>
                  </a:cubicBezTo>
                  <a:cubicBezTo>
                    <a:pt x="51" y="1"/>
                    <a:pt x="51" y="1"/>
                    <a:pt x="50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Freeform 32">
              <a:extLst>
                <a:ext uri="{FF2B5EF4-FFF2-40B4-BE49-F238E27FC236}">
                  <a16:creationId xmlns:a16="http://schemas.microsoft.com/office/drawing/2014/main" id="{9BEA4B22-865E-5F34-482B-80462D5C328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2325" y="5089525"/>
              <a:ext cx="466725" cy="50800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6" y="0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46" y="2"/>
                </a:cxn>
              </a:cxnLst>
              <a:rect l="0" t="0" r="r" b="b"/>
              <a:pathLst>
                <a:path w="46" h="5">
                  <a:moveTo>
                    <a:pt x="46" y="2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lnTo>
                    <a:pt x="46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4" name="Freeform 33">
              <a:extLst>
                <a:ext uri="{FF2B5EF4-FFF2-40B4-BE49-F238E27FC236}">
                  <a16:creationId xmlns:a16="http://schemas.microsoft.com/office/drawing/2014/main" id="{C556E4E9-B677-A9FB-BC14-553463E9481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5050" y="5281613"/>
              <a:ext cx="498475" cy="60325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6"/>
                </a:cxn>
                <a:cxn ang="0">
                  <a:pos x="49" y="2"/>
                </a:cxn>
                <a:cxn ang="0">
                  <a:pos x="49" y="0"/>
                </a:cxn>
                <a:cxn ang="0">
                  <a:pos x="0" y="4"/>
                </a:cxn>
              </a:cxnLst>
              <a:rect l="0" t="0" r="r" b="b"/>
              <a:pathLst>
                <a:path w="49" h="6">
                  <a:moveTo>
                    <a:pt x="0" y="4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1"/>
                    <a:pt x="49" y="1"/>
                    <a:pt x="49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Freeform 34">
              <a:extLst>
                <a:ext uri="{FF2B5EF4-FFF2-40B4-BE49-F238E27FC236}">
                  <a16:creationId xmlns:a16="http://schemas.microsoft.com/office/drawing/2014/main" id="{B654097F-DB5E-B91E-1108-7848E049EEA4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2325" y="5200650"/>
              <a:ext cx="476250" cy="60325"/>
            </a:xfrm>
            <a:custGeom>
              <a:avLst/>
              <a:gdLst/>
              <a:ahLst/>
              <a:cxnLst>
                <a:cxn ang="0">
                  <a:pos x="47" y="2"/>
                </a:cxn>
                <a:cxn ang="0">
                  <a:pos x="47" y="0"/>
                </a:cxn>
                <a:cxn ang="0">
                  <a:pos x="0" y="4"/>
                </a:cxn>
                <a:cxn ang="0">
                  <a:pos x="0" y="6"/>
                </a:cxn>
                <a:cxn ang="0">
                  <a:pos x="47" y="2"/>
                </a:cxn>
              </a:cxnLst>
              <a:rect l="0" t="0" r="r" b="b"/>
              <a:pathLst>
                <a:path w="47" h="6">
                  <a:moveTo>
                    <a:pt x="47" y="2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6"/>
                  </a:cubicBezTo>
                  <a:lnTo>
                    <a:pt x="47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Freeform 35">
              <a:extLst>
                <a:ext uri="{FF2B5EF4-FFF2-40B4-BE49-F238E27FC236}">
                  <a16:creationId xmlns:a16="http://schemas.microsoft.com/office/drawing/2014/main" id="{C1514727-ACF8-497E-2BE8-35273C0790CA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2325" y="5322888"/>
              <a:ext cx="476250" cy="50800"/>
            </a:xfrm>
            <a:custGeom>
              <a:avLst/>
              <a:gdLst/>
              <a:ahLst/>
              <a:cxnLst>
                <a:cxn ang="0">
                  <a:pos x="47" y="0"/>
                </a:cxn>
                <a:cxn ang="0">
                  <a:pos x="0" y="4"/>
                </a:cxn>
                <a:cxn ang="0">
                  <a:pos x="0" y="5"/>
                </a:cxn>
                <a:cxn ang="0">
                  <a:pos x="47" y="2"/>
                </a:cxn>
                <a:cxn ang="0">
                  <a:pos x="47" y="0"/>
                </a:cxn>
              </a:cxnLst>
              <a:rect l="0" t="0" r="r" b="b"/>
              <a:pathLst>
                <a:path w="47" h="5">
                  <a:moveTo>
                    <a:pt x="47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47" y="2"/>
                    <a:pt x="47" y="2"/>
                    <a:pt x="47" y="2"/>
                  </a:cubicBezTo>
                  <a:lnTo>
                    <a:pt x="4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Freeform 36">
              <a:extLst>
                <a:ext uri="{FF2B5EF4-FFF2-40B4-BE49-F238E27FC236}">
                  <a16:creationId xmlns:a16="http://schemas.microsoft.com/office/drawing/2014/main" id="{F573CE32-24CC-BDED-4409-D945FBD9F1D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35050" y="5403850"/>
              <a:ext cx="487363" cy="50800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5"/>
                </a:cxn>
                <a:cxn ang="0">
                  <a:pos x="48" y="2"/>
                </a:cxn>
                <a:cxn ang="0">
                  <a:pos x="48" y="0"/>
                </a:cxn>
                <a:cxn ang="0">
                  <a:pos x="0" y="4"/>
                </a:cxn>
              </a:cxnLst>
              <a:rect l="0" t="0" r="r" b="b"/>
              <a:pathLst>
                <a:path w="48" h="5">
                  <a:moveTo>
                    <a:pt x="0" y="4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8" y="1"/>
                    <a:pt x="48" y="0"/>
                    <a:pt x="48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Freeform 37">
              <a:extLst>
                <a:ext uri="{FF2B5EF4-FFF2-40B4-BE49-F238E27FC236}">
                  <a16:creationId xmlns:a16="http://schemas.microsoft.com/office/drawing/2014/main" id="{87B04101-858A-30B3-B736-ACC7B2D3D00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19288" y="4572000"/>
              <a:ext cx="406400" cy="39687"/>
            </a:xfrm>
            <a:custGeom>
              <a:avLst/>
              <a:gdLst/>
              <a:ahLst/>
              <a:cxnLst>
                <a:cxn ang="0">
                  <a:pos x="40" y="1"/>
                </a:cxn>
                <a:cxn ang="0">
                  <a:pos x="40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40" y="1"/>
                </a:cxn>
              </a:cxnLst>
              <a:rect l="0" t="0" r="r" b="b"/>
              <a:pathLst>
                <a:path w="40" h="4">
                  <a:moveTo>
                    <a:pt x="40" y="1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3"/>
                    <a:pt x="1" y="4"/>
                  </a:cubicBezTo>
                  <a:lnTo>
                    <a:pt x="4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Freeform 38">
              <a:extLst>
                <a:ext uri="{FF2B5EF4-FFF2-40B4-BE49-F238E27FC236}">
                  <a16:creationId xmlns:a16="http://schemas.microsoft.com/office/drawing/2014/main" id="{892919BA-9298-51E8-ECFC-AC27DA81920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01688" y="4621213"/>
              <a:ext cx="558800" cy="61912"/>
            </a:xfrm>
            <a:custGeom>
              <a:avLst/>
              <a:gdLst/>
              <a:ahLst/>
              <a:cxnLst>
                <a:cxn ang="0">
                  <a:pos x="0" y="4"/>
                </a:cxn>
                <a:cxn ang="0">
                  <a:pos x="0" y="6"/>
                </a:cxn>
                <a:cxn ang="0">
                  <a:pos x="55" y="2"/>
                </a:cxn>
                <a:cxn ang="0">
                  <a:pos x="55" y="0"/>
                </a:cxn>
                <a:cxn ang="0">
                  <a:pos x="0" y="4"/>
                </a:cxn>
              </a:cxnLst>
              <a:rect l="0" t="0" r="r" b="b"/>
              <a:pathLst>
                <a:path w="55" h="6">
                  <a:moveTo>
                    <a:pt x="0" y="4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55" y="2"/>
                    <a:pt x="55" y="1"/>
                    <a:pt x="55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Freeform 39">
              <a:extLst>
                <a:ext uri="{FF2B5EF4-FFF2-40B4-BE49-F238E27FC236}">
                  <a16:creationId xmlns:a16="http://schemas.microsoft.com/office/drawing/2014/main" id="{52084EB4-327D-1E26-F86C-6DEBB025536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52488" y="4722813"/>
              <a:ext cx="549275" cy="5080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5"/>
                </a:cxn>
                <a:cxn ang="0">
                  <a:pos x="54" y="1"/>
                </a:cxn>
                <a:cxn ang="0">
                  <a:pos x="53" y="0"/>
                </a:cxn>
                <a:cxn ang="0">
                  <a:pos x="0" y="3"/>
                </a:cxn>
              </a:cxnLst>
              <a:rect l="0" t="0" r="r" b="b"/>
              <a:pathLst>
                <a:path w="54" h="5">
                  <a:moveTo>
                    <a:pt x="0" y="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1"/>
                    <a:pt x="54" y="0"/>
                    <a:pt x="53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Freeform 40">
              <a:extLst>
                <a:ext uri="{FF2B5EF4-FFF2-40B4-BE49-F238E27FC236}">
                  <a16:creationId xmlns:a16="http://schemas.microsoft.com/office/drawing/2014/main" id="{DB07F8BB-1F56-2171-AE69-C52B9F929DA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960563" y="4662488"/>
              <a:ext cx="415925" cy="41275"/>
            </a:xfrm>
            <a:custGeom>
              <a:avLst/>
              <a:gdLst/>
              <a:ahLst/>
              <a:cxnLst>
                <a:cxn ang="0">
                  <a:pos x="41" y="2"/>
                </a:cxn>
                <a:cxn ang="0">
                  <a:pos x="4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41" y="2"/>
                </a:cxn>
              </a:cxnLst>
              <a:rect l="0" t="0" r="r" b="b"/>
              <a:pathLst>
                <a:path w="41" h="4">
                  <a:moveTo>
                    <a:pt x="41" y="2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1" y="4"/>
                  </a:cubicBezTo>
                  <a:lnTo>
                    <a:pt x="41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Freeform 41">
              <a:extLst>
                <a:ext uri="{FF2B5EF4-FFF2-40B4-BE49-F238E27FC236}">
                  <a16:creationId xmlns:a16="http://schemas.microsoft.com/office/drawing/2014/main" id="{084D1056-9799-6BCD-76F4-78F8D02D3EC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893763" y="4824413"/>
              <a:ext cx="547688" cy="5080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5"/>
                </a:cxn>
                <a:cxn ang="0">
                  <a:pos x="54" y="2"/>
                </a:cxn>
                <a:cxn ang="0">
                  <a:pos x="53" y="0"/>
                </a:cxn>
                <a:cxn ang="0">
                  <a:pos x="0" y="3"/>
                </a:cxn>
              </a:cxnLst>
              <a:rect l="0" t="0" r="r" b="b"/>
              <a:pathLst>
                <a:path w="54" h="5">
                  <a:moveTo>
                    <a:pt x="0" y="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54" y="2"/>
                    <a:pt x="54" y="2"/>
                    <a:pt x="54" y="2"/>
                  </a:cubicBezTo>
                  <a:cubicBezTo>
                    <a:pt x="54" y="1"/>
                    <a:pt x="53" y="1"/>
                    <a:pt x="53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Freeform 42">
              <a:extLst>
                <a:ext uri="{FF2B5EF4-FFF2-40B4-BE49-F238E27FC236}">
                  <a16:creationId xmlns:a16="http://schemas.microsoft.com/office/drawing/2014/main" id="{D17417AE-C33A-A277-C8DC-A5547D41126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00250" y="4764088"/>
              <a:ext cx="427038" cy="41275"/>
            </a:xfrm>
            <a:custGeom>
              <a:avLst/>
              <a:gdLst/>
              <a:ahLst/>
              <a:cxnLst>
                <a:cxn ang="0">
                  <a:pos x="42" y="2"/>
                </a:cxn>
                <a:cxn ang="0">
                  <a:pos x="42" y="0"/>
                </a:cxn>
                <a:cxn ang="0">
                  <a:pos x="0" y="3"/>
                </a:cxn>
                <a:cxn ang="0">
                  <a:pos x="0" y="4"/>
                </a:cxn>
                <a:cxn ang="0">
                  <a:pos x="42" y="2"/>
                </a:cxn>
              </a:cxnLst>
              <a:rect l="0" t="0" r="r" b="b"/>
              <a:pathLst>
                <a:path w="42" h="4">
                  <a:moveTo>
                    <a:pt x="42" y="2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4"/>
                    <a:pt x="0" y="4"/>
                  </a:cubicBezTo>
                  <a:lnTo>
                    <a:pt x="4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43">
              <a:extLst>
                <a:ext uri="{FF2B5EF4-FFF2-40B4-BE49-F238E27FC236}">
                  <a16:creationId xmlns:a16="http://schemas.microsoft.com/office/drawing/2014/main" id="{148D0948-9711-B963-EB88-7912F77F794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944563" y="4946650"/>
              <a:ext cx="538163" cy="50800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0" y="5"/>
                </a:cxn>
                <a:cxn ang="0">
                  <a:pos x="53" y="1"/>
                </a:cxn>
                <a:cxn ang="0">
                  <a:pos x="52" y="0"/>
                </a:cxn>
                <a:cxn ang="0">
                  <a:pos x="0" y="3"/>
                </a:cxn>
              </a:cxnLst>
              <a:rect l="0" t="0" r="r" b="b"/>
              <a:pathLst>
                <a:path w="53" h="5">
                  <a:moveTo>
                    <a:pt x="0" y="3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2" y="1"/>
                    <a:pt x="52" y="0"/>
                    <a:pt x="52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44">
              <a:extLst>
                <a:ext uri="{FF2B5EF4-FFF2-40B4-BE49-F238E27FC236}">
                  <a16:creationId xmlns:a16="http://schemas.microsoft.com/office/drawing/2014/main" id="{65DCD8AB-8CBA-C626-F6AC-A3AA048B820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30413" y="4865688"/>
              <a:ext cx="447675" cy="50800"/>
            </a:xfrm>
            <a:custGeom>
              <a:avLst/>
              <a:gdLst/>
              <a:ahLst/>
              <a:cxnLst>
                <a:cxn ang="0">
                  <a:pos x="44" y="2"/>
                </a:cxn>
                <a:cxn ang="0">
                  <a:pos x="44" y="0"/>
                </a:cxn>
                <a:cxn ang="0">
                  <a:pos x="0" y="3"/>
                </a:cxn>
                <a:cxn ang="0">
                  <a:pos x="1" y="5"/>
                </a:cxn>
                <a:cxn ang="0">
                  <a:pos x="44" y="2"/>
                </a:cxn>
              </a:cxnLst>
              <a:rect l="0" t="0" r="r" b="b"/>
              <a:pathLst>
                <a:path w="44" h="5">
                  <a:moveTo>
                    <a:pt x="44" y="2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5"/>
                    <a:pt x="1" y="5"/>
                  </a:cubicBezTo>
                  <a:lnTo>
                    <a:pt x="4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Freeform 7">
              <a:extLst>
                <a:ext uri="{FF2B5EF4-FFF2-40B4-BE49-F238E27FC236}">
                  <a16:creationId xmlns:a16="http://schemas.microsoft.com/office/drawing/2014/main" id="{3DADA8D9-4346-0E37-F768-D5A0EC5A882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74650" y="3881438"/>
              <a:ext cx="2408238" cy="1725612"/>
            </a:xfrm>
            <a:custGeom>
              <a:avLst/>
              <a:gdLst/>
              <a:ahLst/>
              <a:cxnLst>
                <a:cxn ang="0">
                  <a:pos x="7" y="14"/>
                </a:cxn>
                <a:cxn ang="0">
                  <a:pos x="16" y="54"/>
                </a:cxn>
                <a:cxn ang="0">
                  <a:pos x="46" y="129"/>
                </a:cxn>
                <a:cxn ang="0">
                  <a:pos x="44" y="165"/>
                </a:cxn>
                <a:cxn ang="0">
                  <a:pos x="222" y="148"/>
                </a:cxn>
                <a:cxn ang="0">
                  <a:pos x="226" y="110"/>
                </a:cxn>
                <a:cxn ang="0">
                  <a:pos x="212" y="80"/>
                </a:cxn>
                <a:cxn ang="0">
                  <a:pos x="205" y="67"/>
                </a:cxn>
                <a:cxn ang="0">
                  <a:pos x="183" y="7"/>
                </a:cxn>
                <a:cxn ang="0">
                  <a:pos x="94" y="21"/>
                </a:cxn>
                <a:cxn ang="0">
                  <a:pos x="7" y="14"/>
                </a:cxn>
                <a:cxn ang="0">
                  <a:pos x="33" y="170"/>
                </a:cxn>
                <a:cxn ang="0">
                  <a:pos x="38" y="166"/>
                </a:cxn>
                <a:cxn ang="0">
                  <a:pos x="42" y="130"/>
                </a:cxn>
                <a:cxn ang="0">
                  <a:pos x="12" y="56"/>
                </a:cxn>
                <a:cxn ang="0">
                  <a:pos x="4" y="11"/>
                </a:cxn>
                <a:cxn ang="0">
                  <a:pos x="4" y="9"/>
                </a:cxn>
                <a:cxn ang="0">
                  <a:pos x="6" y="10"/>
                </a:cxn>
                <a:cxn ang="0">
                  <a:pos x="94" y="17"/>
                </a:cxn>
                <a:cxn ang="0">
                  <a:pos x="183" y="2"/>
                </a:cxn>
                <a:cxn ang="0">
                  <a:pos x="185" y="0"/>
                </a:cxn>
                <a:cxn ang="0">
                  <a:pos x="186" y="3"/>
                </a:cxn>
                <a:cxn ang="0">
                  <a:pos x="208" y="65"/>
                </a:cxn>
                <a:cxn ang="0">
                  <a:pos x="215" y="78"/>
                </a:cxn>
                <a:cxn ang="0">
                  <a:pos x="230" y="108"/>
                </a:cxn>
                <a:cxn ang="0">
                  <a:pos x="224" y="152"/>
                </a:cxn>
                <a:cxn ang="0">
                  <a:pos x="40" y="169"/>
                </a:cxn>
                <a:cxn ang="0">
                  <a:pos x="33" y="170"/>
                </a:cxn>
              </a:cxnLst>
              <a:rect l="0" t="0" r="r" b="b"/>
              <a:pathLst>
                <a:path w="237" h="170">
                  <a:moveTo>
                    <a:pt x="7" y="14"/>
                  </a:moveTo>
                  <a:cubicBezTo>
                    <a:pt x="6" y="27"/>
                    <a:pt x="12" y="46"/>
                    <a:pt x="16" y="54"/>
                  </a:cubicBezTo>
                  <a:cubicBezTo>
                    <a:pt x="25" y="73"/>
                    <a:pt x="34" y="97"/>
                    <a:pt x="46" y="129"/>
                  </a:cubicBezTo>
                  <a:cubicBezTo>
                    <a:pt x="53" y="148"/>
                    <a:pt x="48" y="160"/>
                    <a:pt x="44" y="165"/>
                  </a:cubicBezTo>
                  <a:cubicBezTo>
                    <a:pt x="114" y="161"/>
                    <a:pt x="215" y="153"/>
                    <a:pt x="222" y="148"/>
                  </a:cubicBezTo>
                  <a:cubicBezTo>
                    <a:pt x="231" y="142"/>
                    <a:pt x="233" y="127"/>
                    <a:pt x="226" y="110"/>
                  </a:cubicBezTo>
                  <a:cubicBezTo>
                    <a:pt x="224" y="102"/>
                    <a:pt x="217" y="90"/>
                    <a:pt x="212" y="80"/>
                  </a:cubicBezTo>
                  <a:cubicBezTo>
                    <a:pt x="209" y="75"/>
                    <a:pt x="207" y="70"/>
                    <a:pt x="205" y="67"/>
                  </a:cubicBezTo>
                  <a:cubicBezTo>
                    <a:pt x="194" y="44"/>
                    <a:pt x="185" y="16"/>
                    <a:pt x="183" y="7"/>
                  </a:cubicBezTo>
                  <a:cubicBezTo>
                    <a:pt x="170" y="14"/>
                    <a:pt x="126" y="20"/>
                    <a:pt x="94" y="21"/>
                  </a:cubicBezTo>
                  <a:cubicBezTo>
                    <a:pt x="53" y="22"/>
                    <a:pt x="16" y="15"/>
                    <a:pt x="7" y="14"/>
                  </a:cubicBezTo>
                  <a:moveTo>
                    <a:pt x="33" y="170"/>
                  </a:moveTo>
                  <a:cubicBezTo>
                    <a:pt x="38" y="166"/>
                    <a:pt x="38" y="166"/>
                    <a:pt x="38" y="166"/>
                  </a:cubicBezTo>
                  <a:cubicBezTo>
                    <a:pt x="39" y="165"/>
                    <a:pt x="52" y="156"/>
                    <a:pt x="42" y="130"/>
                  </a:cubicBezTo>
                  <a:cubicBezTo>
                    <a:pt x="31" y="99"/>
                    <a:pt x="21" y="74"/>
                    <a:pt x="12" y="56"/>
                  </a:cubicBezTo>
                  <a:cubicBezTo>
                    <a:pt x="12" y="55"/>
                    <a:pt x="0" y="29"/>
                    <a:pt x="4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47" y="18"/>
                    <a:pt x="94" y="17"/>
                  </a:cubicBezTo>
                  <a:cubicBezTo>
                    <a:pt x="130" y="16"/>
                    <a:pt x="176" y="9"/>
                    <a:pt x="183" y="2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95" y="39"/>
                    <a:pt x="208" y="65"/>
                  </a:cubicBezTo>
                  <a:cubicBezTo>
                    <a:pt x="210" y="69"/>
                    <a:pt x="213" y="73"/>
                    <a:pt x="215" y="78"/>
                  </a:cubicBezTo>
                  <a:cubicBezTo>
                    <a:pt x="221" y="88"/>
                    <a:pt x="227" y="101"/>
                    <a:pt x="230" y="108"/>
                  </a:cubicBezTo>
                  <a:cubicBezTo>
                    <a:pt x="237" y="128"/>
                    <a:pt x="235" y="144"/>
                    <a:pt x="224" y="152"/>
                  </a:cubicBezTo>
                  <a:cubicBezTo>
                    <a:pt x="214" y="159"/>
                    <a:pt x="57" y="168"/>
                    <a:pt x="40" y="169"/>
                  </a:cubicBezTo>
                  <a:lnTo>
                    <a:pt x="33" y="17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9F3A357-FF10-112D-D1C0-CD5B21A779A5}"/>
              </a:ext>
            </a:extLst>
          </p:cNvPr>
          <p:cNvSpPr txBox="1"/>
          <p:nvPr/>
        </p:nvSpPr>
        <p:spPr>
          <a:xfrm>
            <a:off x="8062957" y="4116311"/>
            <a:ext cx="3949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Media Trust/Usage</a:t>
            </a:r>
            <a:endParaRPr lang="en-GB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" name="Group 453">
            <a:extLst>
              <a:ext uri="{FF2B5EF4-FFF2-40B4-BE49-F238E27FC236}">
                <a16:creationId xmlns:a16="http://schemas.microsoft.com/office/drawing/2014/main" id="{0B0F3935-7DE8-471C-2A28-1AD1F8FA562A}"/>
              </a:ext>
            </a:extLst>
          </p:cNvPr>
          <p:cNvGrpSpPr>
            <a:grpSpLocks noChangeAspect="1"/>
          </p:cNvGrpSpPr>
          <p:nvPr/>
        </p:nvGrpSpPr>
        <p:grpSpPr>
          <a:xfrm>
            <a:off x="7524342" y="4089171"/>
            <a:ext cx="338122" cy="423613"/>
            <a:chOff x="3657600" y="4578350"/>
            <a:chExt cx="558800" cy="700088"/>
          </a:xfrm>
          <a:solidFill>
            <a:schemeClr val="bg1">
              <a:lumMod val="75000"/>
            </a:schemeClr>
          </a:solidFill>
        </p:grpSpPr>
        <p:sp>
          <p:nvSpPr>
            <p:cNvPr id="7" name="Freeform 411">
              <a:extLst>
                <a:ext uri="{FF2B5EF4-FFF2-40B4-BE49-F238E27FC236}">
                  <a16:creationId xmlns:a16="http://schemas.microsoft.com/office/drawing/2014/main" id="{AE6BB5B0-DEDA-F1D0-B757-E2C74458E6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7600" y="4578350"/>
              <a:ext cx="558800" cy="515938"/>
            </a:xfrm>
            <a:custGeom>
              <a:avLst/>
              <a:gdLst/>
              <a:ahLst/>
              <a:cxnLst>
                <a:cxn ang="0">
                  <a:pos x="35" y="138"/>
                </a:cxn>
                <a:cxn ang="0">
                  <a:pos x="41" y="128"/>
                </a:cxn>
                <a:cxn ang="0">
                  <a:pos x="30" y="119"/>
                </a:cxn>
                <a:cxn ang="0">
                  <a:pos x="12" y="75"/>
                </a:cxn>
                <a:cxn ang="0">
                  <a:pos x="30" y="31"/>
                </a:cxn>
                <a:cxn ang="0">
                  <a:pos x="75" y="13"/>
                </a:cxn>
                <a:cxn ang="0">
                  <a:pos x="119" y="31"/>
                </a:cxn>
                <a:cxn ang="0">
                  <a:pos x="137" y="75"/>
                </a:cxn>
                <a:cxn ang="0">
                  <a:pos x="119" y="119"/>
                </a:cxn>
                <a:cxn ang="0">
                  <a:pos x="108" y="128"/>
                </a:cxn>
                <a:cxn ang="0">
                  <a:pos x="114" y="138"/>
                </a:cxn>
                <a:cxn ang="0">
                  <a:pos x="149" y="75"/>
                </a:cxn>
                <a:cxn ang="0">
                  <a:pos x="75" y="0"/>
                </a:cxn>
                <a:cxn ang="0">
                  <a:pos x="0" y="75"/>
                </a:cxn>
                <a:cxn ang="0">
                  <a:pos x="35" y="138"/>
                </a:cxn>
              </a:cxnLst>
              <a:rect l="0" t="0" r="r" b="b"/>
              <a:pathLst>
                <a:path w="149" h="138">
                  <a:moveTo>
                    <a:pt x="35" y="138"/>
                  </a:moveTo>
                  <a:cubicBezTo>
                    <a:pt x="41" y="128"/>
                    <a:pt x="41" y="128"/>
                    <a:pt x="41" y="128"/>
                  </a:cubicBezTo>
                  <a:cubicBezTo>
                    <a:pt x="37" y="125"/>
                    <a:pt x="34" y="122"/>
                    <a:pt x="30" y="119"/>
                  </a:cubicBezTo>
                  <a:cubicBezTo>
                    <a:pt x="19" y="108"/>
                    <a:pt x="12" y="92"/>
                    <a:pt x="12" y="75"/>
                  </a:cubicBezTo>
                  <a:cubicBezTo>
                    <a:pt x="12" y="58"/>
                    <a:pt x="19" y="42"/>
                    <a:pt x="30" y="31"/>
                  </a:cubicBezTo>
                  <a:cubicBezTo>
                    <a:pt x="42" y="20"/>
                    <a:pt x="57" y="13"/>
                    <a:pt x="75" y="13"/>
                  </a:cubicBezTo>
                  <a:cubicBezTo>
                    <a:pt x="92" y="13"/>
                    <a:pt x="107" y="20"/>
                    <a:pt x="119" y="31"/>
                  </a:cubicBezTo>
                  <a:cubicBezTo>
                    <a:pt x="130" y="42"/>
                    <a:pt x="137" y="58"/>
                    <a:pt x="137" y="75"/>
                  </a:cubicBezTo>
                  <a:cubicBezTo>
                    <a:pt x="137" y="92"/>
                    <a:pt x="130" y="108"/>
                    <a:pt x="119" y="119"/>
                  </a:cubicBezTo>
                  <a:cubicBezTo>
                    <a:pt x="115" y="122"/>
                    <a:pt x="112" y="125"/>
                    <a:pt x="108" y="128"/>
                  </a:cubicBezTo>
                  <a:cubicBezTo>
                    <a:pt x="114" y="138"/>
                    <a:pt x="114" y="138"/>
                    <a:pt x="114" y="138"/>
                  </a:cubicBezTo>
                  <a:cubicBezTo>
                    <a:pt x="135" y="125"/>
                    <a:pt x="149" y="102"/>
                    <a:pt x="149" y="75"/>
                  </a:cubicBezTo>
                  <a:cubicBezTo>
                    <a:pt x="149" y="34"/>
                    <a:pt x="116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02"/>
                    <a:pt x="14" y="125"/>
                    <a:pt x="35" y="138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412">
              <a:extLst>
                <a:ext uri="{FF2B5EF4-FFF2-40B4-BE49-F238E27FC236}">
                  <a16:creationId xmlns:a16="http://schemas.microsoft.com/office/drawing/2014/main" id="{820314C8-33E1-505A-51EA-FB1D890E4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3488" y="4694238"/>
              <a:ext cx="325438" cy="300038"/>
            </a:xfrm>
            <a:custGeom>
              <a:avLst/>
              <a:gdLst/>
              <a:ahLst/>
              <a:cxnLst>
                <a:cxn ang="0">
                  <a:pos x="20" y="80"/>
                </a:cxn>
                <a:cxn ang="0">
                  <a:pos x="26" y="70"/>
                </a:cxn>
                <a:cxn ang="0">
                  <a:pos x="22" y="66"/>
                </a:cxn>
                <a:cxn ang="0">
                  <a:pos x="12" y="44"/>
                </a:cxn>
                <a:cxn ang="0">
                  <a:pos x="22" y="22"/>
                </a:cxn>
                <a:cxn ang="0">
                  <a:pos x="44" y="13"/>
                </a:cxn>
                <a:cxn ang="0">
                  <a:pos x="66" y="22"/>
                </a:cxn>
                <a:cxn ang="0">
                  <a:pos x="75" y="44"/>
                </a:cxn>
                <a:cxn ang="0">
                  <a:pos x="66" y="66"/>
                </a:cxn>
                <a:cxn ang="0">
                  <a:pos x="61" y="70"/>
                </a:cxn>
                <a:cxn ang="0">
                  <a:pos x="67" y="80"/>
                </a:cxn>
                <a:cxn ang="0">
                  <a:pos x="87" y="44"/>
                </a:cxn>
                <a:cxn ang="0">
                  <a:pos x="44" y="0"/>
                </a:cxn>
                <a:cxn ang="0">
                  <a:pos x="0" y="44"/>
                </a:cxn>
                <a:cxn ang="0">
                  <a:pos x="20" y="80"/>
                </a:cxn>
              </a:cxnLst>
              <a:rect l="0" t="0" r="r" b="b"/>
              <a:pathLst>
                <a:path w="87" h="80">
                  <a:moveTo>
                    <a:pt x="20" y="80"/>
                  </a:moveTo>
                  <a:cubicBezTo>
                    <a:pt x="26" y="70"/>
                    <a:pt x="26" y="70"/>
                    <a:pt x="26" y="70"/>
                  </a:cubicBezTo>
                  <a:cubicBezTo>
                    <a:pt x="24" y="69"/>
                    <a:pt x="23" y="67"/>
                    <a:pt x="22" y="66"/>
                  </a:cubicBezTo>
                  <a:cubicBezTo>
                    <a:pt x="16" y="60"/>
                    <a:pt x="12" y="53"/>
                    <a:pt x="12" y="44"/>
                  </a:cubicBezTo>
                  <a:cubicBezTo>
                    <a:pt x="12" y="35"/>
                    <a:pt x="16" y="28"/>
                    <a:pt x="22" y="22"/>
                  </a:cubicBezTo>
                  <a:cubicBezTo>
                    <a:pt x="27" y="16"/>
                    <a:pt x="35" y="13"/>
                    <a:pt x="44" y="13"/>
                  </a:cubicBezTo>
                  <a:cubicBezTo>
                    <a:pt x="52" y="13"/>
                    <a:pt x="60" y="16"/>
                    <a:pt x="66" y="22"/>
                  </a:cubicBezTo>
                  <a:cubicBezTo>
                    <a:pt x="71" y="28"/>
                    <a:pt x="75" y="35"/>
                    <a:pt x="75" y="44"/>
                  </a:cubicBezTo>
                  <a:cubicBezTo>
                    <a:pt x="75" y="53"/>
                    <a:pt x="71" y="60"/>
                    <a:pt x="66" y="66"/>
                  </a:cubicBezTo>
                  <a:cubicBezTo>
                    <a:pt x="64" y="67"/>
                    <a:pt x="63" y="69"/>
                    <a:pt x="61" y="70"/>
                  </a:cubicBezTo>
                  <a:cubicBezTo>
                    <a:pt x="67" y="80"/>
                    <a:pt x="67" y="80"/>
                    <a:pt x="67" y="80"/>
                  </a:cubicBezTo>
                  <a:cubicBezTo>
                    <a:pt x="79" y="73"/>
                    <a:pt x="87" y="59"/>
                    <a:pt x="87" y="44"/>
                  </a:cubicBezTo>
                  <a:cubicBezTo>
                    <a:pt x="87" y="20"/>
                    <a:pt x="68" y="0"/>
                    <a:pt x="44" y="0"/>
                  </a:cubicBezTo>
                  <a:cubicBezTo>
                    <a:pt x="20" y="0"/>
                    <a:pt x="0" y="20"/>
                    <a:pt x="0" y="44"/>
                  </a:cubicBezTo>
                  <a:cubicBezTo>
                    <a:pt x="0" y="59"/>
                    <a:pt x="8" y="73"/>
                    <a:pt x="20" y="8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413">
              <a:extLst>
                <a:ext uri="{FF2B5EF4-FFF2-40B4-BE49-F238E27FC236}">
                  <a16:creationId xmlns:a16="http://schemas.microsoft.com/office/drawing/2014/main" id="{BB3D2786-F00D-8CC8-B4D8-165E4A4B8F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9363" y="4906963"/>
              <a:ext cx="295275" cy="371475"/>
            </a:xfrm>
            <a:custGeom>
              <a:avLst/>
              <a:gdLst/>
              <a:ahLst/>
              <a:cxnLst>
                <a:cxn ang="0">
                  <a:pos x="17" y="99"/>
                </a:cxn>
                <a:cxn ang="0">
                  <a:pos x="36" y="21"/>
                </a:cxn>
                <a:cxn ang="0">
                  <a:pos x="35" y="99"/>
                </a:cxn>
                <a:cxn ang="0">
                  <a:pos x="44" y="99"/>
                </a:cxn>
                <a:cxn ang="0">
                  <a:pos x="43" y="21"/>
                </a:cxn>
                <a:cxn ang="0">
                  <a:pos x="62" y="99"/>
                </a:cxn>
                <a:cxn ang="0">
                  <a:pos x="79" y="99"/>
                </a:cxn>
                <a:cxn ang="0">
                  <a:pos x="44" y="0"/>
                </a:cxn>
                <a:cxn ang="0">
                  <a:pos x="40" y="0"/>
                </a:cxn>
                <a:cxn ang="0">
                  <a:pos x="40" y="0"/>
                </a:cxn>
                <a:cxn ang="0">
                  <a:pos x="39" y="0"/>
                </a:cxn>
                <a:cxn ang="0">
                  <a:pos x="39" y="0"/>
                </a:cxn>
                <a:cxn ang="0">
                  <a:pos x="35" y="0"/>
                </a:cxn>
                <a:cxn ang="0">
                  <a:pos x="0" y="99"/>
                </a:cxn>
                <a:cxn ang="0">
                  <a:pos x="17" y="99"/>
                </a:cxn>
              </a:cxnLst>
              <a:rect l="0" t="0" r="r" b="b"/>
              <a:pathLst>
                <a:path w="79" h="99">
                  <a:moveTo>
                    <a:pt x="17" y="99"/>
                  </a:moveTo>
                  <a:cubicBezTo>
                    <a:pt x="24" y="81"/>
                    <a:pt x="32" y="45"/>
                    <a:pt x="36" y="21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44" y="99"/>
                    <a:pt x="44" y="99"/>
                    <a:pt x="44" y="99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8" y="45"/>
                    <a:pt x="55" y="81"/>
                    <a:pt x="62" y="99"/>
                  </a:cubicBezTo>
                  <a:cubicBezTo>
                    <a:pt x="79" y="99"/>
                    <a:pt x="79" y="99"/>
                    <a:pt x="79" y="99"/>
                  </a:cubicBezTo>
                  <a:cubicBezTo>
                    <a:pt x="74" y="92"/>
                    <a:pt x="51" y="58"/>
                    <a:pt x="44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8" y="58"/>
                    <a:pt x="5" y="92"/>
                    <a:pt x="0" y="99"/>
                  </a:cubicBezTo>
                  <a:lnTo>
                    <a:pt x="17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Oval 414">
              <a:extLst>
                <a:ext uri="{FF2B5EF4-FFF2-40B4-BE49-F238E27FC236}">
                  <a16:creationId xmlns:a16="http://schemas.microsoft.com/office/drawing/2014/main" id="{0A5BA9BC-2AAE-06EE-8D9A-D137B9E8F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4799013"/>
              <a:ext cx="127000" cy="1270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Rectangle 415">
              <a:extLst>
                <a:ext uri="{FF2B5EF4-FFF2-40B4-BE49-F238E27FC236}">
                  <a16:creationId xmlns:a16="http://schemas.microsoft.com/office/drawing/2014/main" id="{6E205117-AF62-F162-E4B0-876A884543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83025" y="5105400"/>
              <a:ext cx="104775" cy="190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Rectangle 416">
              <a:extLst>
                <a:ext uri="{FF2B5EF4-FFF2-40B4-BE49-F238E27FC236}">
                  <a16:creationId xmlns:a16="http://schemas.microsoft.com/office/drawing/2014/main" id="{8E0A5F24-1532-7D7F-7FB4-06D6FF6AD2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9213" y="5176838"/>
              <a:ext cx="153988" cy="190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4" name="Freeform 7">
            <a:extLst>
              <a:ext uri="{FF2B5EF4-FFF2-40B4-BE49-F238E27FC236}">
                <a16:creationId xmlns:a16="http://schemas.microsoft.com/office/drawing/2014/main" id="{F052E07E-3D20-0A9D-B7E0-3D8C436E355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481520" y="3511156"/>
            <a:ext cx="423766" cy="384183"/>
          </a:xfrm>
          <a:custGeom>
            <a:avLst/>
            <a:gdLst/>
            <a:ahLst/>
            <a:cxnLst>
              <a:cxn ang="0">
                <a:pos x="405" y="390"/>
              </a:cxn>
              <a:cxn ang="0">
                <a:pos x="216" y="412"/>
              </a:cxn>
              <a:cxn ang="0">
                <a:pos x="217" y="417"/>
              </a:cxn>
              <a:cxn ang="0">
                <a:pos x="405" y="395"/>
              </a:cxn>
              <a:cxn ang="0">
                <a:pos x="405" y="390"/>
              </a:cxn>
              <a:cxn ang="0">
                <a:pos x="415" y="88"/>
              </a:cxn>
              <a:cxn ang="0">
                <a:pos x="411" y="132"/>
              </a:cxn>
              <a:cxn ang="0">
                <a:pos x="431" y="132"/>
              </a:cxn>
              <a:cxn ang="0">
                <a:pos x="425" y="87"/>
              </a:cxn>
              <a:cxn ang="0">
                <a:pos x="421" y="76"/>
              </a:cxn>
              <a:cxn ang="0">
                <a:pos x="421" y="60"/>
              </a:cxn>
              <a:cxn ang="0">
                <a:pos x="462" y="51"/>
              </a:cxn>
              <a:cxn ang="0">
                <a:pos x="231" y="0"/>
              </a:cxn>
              <a:cxn ang="0">
                <a:pos x="0" y="51"/>
              </a:cxn>
              <a:cxn ang="0">
                <a:pos x="231" y="101"/>
              </a:cxn>
              <a:cxn ang="0">
                <a:pos x="418" y="61"/>
              </a:cxn>
              <a:cxn ang="0">
                <a:pos x="418" y="76"/>
              </a:cxn>
              <a:cxn ang="0">
                <a:pos x="415" y="88"/>
              </a:cxn>
              <a:cxn ang="0">
                <a:pos x="133" y="133"/>
              </a:cxn>
              <a:cxn ang="0">
                <a:pos x="332" y="130"/>
              </a:cxn>
              <a:cxn ang="0">
                <a:pos x="328" y="88"/>
              </a:cxn>
              <a:cxn ang="0">
                <a:pos x="232" y="109"/>
              </a:cxn>
              <a:cxn ang="0">
                <a:pos x="133" y="87"/>
              </a:cxn>
              <a:cxn ang="0">
                <a:pos x="133" y="133"/>
              </a:cxn>
              <a:cxn ang="0">
                <a:pos x="221" y="254"/>
              </a:cxn>
              <a:cxn ang="0">
                <a:pos x="223" y="183"/>
              </a:cxn>
              <a:cxn ang="0">
                <a:pos x="54" y="132"/>
              </a:cxn>
              <a:cxn ang="0">
                <a:pos x="47" y="202"/>
              </a:cxn>
              <a:cxn ang="0">
                <a:pos x="221" y="254"/>
              </a:cxn>
              <a:cxn ang="0">
                <a:pos x="223" y="176"/>
              </a:cxn>
              <a:cxn ang="0">
                <a:pos x="62" y="128"/>
              </a:cxn>
              <a:cxn ang="0">
                <a:pos x="117" y="123"/>
              </a:cxn>
              <a:cxn ang="0">
                <a:pos x="346" y="133"/>
              </a:cxn>
              <a:cxn ang="0">
                <a:pos x="405" y="148"/>
              </a:cxn>
              <a:cxn ang="0">
                <a:pos x="405" y="157"/>
              </a:cxn>
              <a:cxn ang="0">
                <a:pos x="223" y="176"/>
              </a:cxn>
              <a:cxn ang="0">
                <a:pos x="405" y="229"/>
              </a:cxn>
              <a:cxn ang="0">
                <a:pos x="225" y="251"/>
              </a:cxn>
              <a:cxn ang="0">
                <a:pos x="226" y="256"/>
              </a:cxn>
              <a:cxn ang="0">
                <a:pos x="405" y="234"/>
              </a:cxn>
              <a:cxn ang="0">
                <a:pos x="405" y="229"/>
              </a:cxn>
              <a:cxn ang="0">
                <a:pos x="213" y="336"/>
              </a:cxn>
              <a:cxn ang="0">
                <a:pos x="218" y="263"/>
              </a:cxn>
              <a:cxn ang="0">
                <a:pos x="47" y="213"/>
              </a:cxn>
              <a:cxn ang="0">
                <a:pos x="43" y="285"/>
              </a:cxn>
              <a:cxn ang="0">
                <a:pos x="213" y="336"/>
              </a:cxn>
              <a:cxn ang="0">
                <a:pos x="405" y="309"/>
              </a:cxn>
              <a:cxn ang="0">
                <a:pos x="217" y="332"/>
              </a:cxn>
              <a:cxn ang="0">
                <a:pos x="218" y="337"/>
              </a:cxn>
              <a:cxn ang="0">
                <a:pos x="405" y="314"/>
              </a:cxn>
              <a:cxn ang="0">
                <a:pos x="405" y="309"/>
              </a:cxn>
              <a:cxn ang="0">
                <a:pos x="212" y="419"/>
              </a:cxn>
              <a:cxn ang="0">
                <a:pos x="210" y="346"/>
              </a:cxn>
              <a:cxn ang="0">
                <a:pos x="43" y="296"/>
              </a:cxn>
              <a:cxn ang="0">
                <a:pos x="43" y="368"/>
              </a:cxn>
              <a:cxn ang="0">
                <a:pos x="212" y="419"/>
              </a:cxn>
            </a:cxnLst>
            <a:rect l="0" t="0" r="r" b="b"/>
            <a:pathLst>
              <a:path w="462" h="419">
                <a:moveTo>
                  <a:pt x="405" y="390"/>
                </a:moveTo>
                <a:cubicBezTo>
                  <a:pt x="216" y="412"/>
                  <a:pt x="216" y="412"/>
                  <a:pt x="216" y="412"/>
                </a:cubicBezTo>
                <a:cubicBezTo>
                  <a:pt x="217" y="417"/>
                  <a:pt x="217" y="417"/>
                  <a:pt x="217" y="417"/>
                </a:cubicBezTo>
                <a:cubicBezTo>
                  <a:pt x="405" y="395"/>
                  <a:pt x="405" y="395"/>
                  <a:pt x="405" y="395"/>
                </a:cubicBezTo>
                <a:cubicBezTo>
                  <a:pt x="405" y="390"/>
                  <a:pt x="405" y="390"/>
                  <a:pt x="405" y="390"/>
                </a:cubicBezTo>
                <a:close/>
                <a:moveTo>
                  <a:pt x="415" y="88"/>
                </a:moveTo>
                <a:cubicBezTo>
                  <a:pt x="412" y="95"/>
                  <a:pt x="409" y="118"/>
                  <a:pt x="411" y="132"/>
                </a:cubicBezTo>
                <a:cubicBezTo>
                  <a:pt x="413" y="151"/>
                  <a:pt x="429" y="152"/>
                  <a:pt x="431" y="132"/>
                </a:cubicBezTo>
                <a:cubicBezTo>
                  <a:pt x="432" y="118"/>
                  <a:pt x="428" y="98"/>
                  <a:pt x="425" y="87"/>
                </a:cubicBezTo>
                <a:cubicBezTo>
                  <a:pt x="434" y="80"/>
                  <a:pt x="428" y="76"/>
                  <a:pt x="421" y="76"/>
                </a:cubicBezTo>
                <a:cubicBezTo>
                  <a:pt x="421" y="60"/>
                  <a:pt x="421" y="60"/>
                  <a:pt x="421" y="60"/>
                </a:cubicBezTo>
                <a:cubicBezTo>
                  <a:pt x="462" y="51"/>
                  <a:pt x="462" y="51"/>
                  <a:pt x="462" y="51"/>
                </a:cubicBezTo>
                <a:cubicBezTo>
                  <a:pt x="231" y="0"/>
                  <a:pt x="231" y="0"/>
                  <a:pt x="231" y="0"/>
                </a:cubicBezTo>
                <a:cubicBezTo>
                  <a:pt x="0" y="51"/>
                  <a:pt x="0" y="51"/>
                  <a:pt x="0" y="51"/>
                </a:cubicBezTo>
                <a:cubicBezTo>
                  <a:pt x="231" y="101"/>
                  <a:pt x="231" y="101"/>
                  <a:pt x="231" y="101"/>
                </a:cubicBezTo>
                <a:cubicBezTo>
                  <a:pt x="418" y="61"/>
                  <a:pt x="418" y="61"/>
                  <a:pt x="418" y="61"/>
                </a:cubicBezTo>
                <a:cubicBezTo>
                  <a:pt x="418" y="76"/>
                  <a:pt x="418" y="76"/>
                  <a:pt x="418" y="76"/>
                </a:cubicBezTo>
                <a:cubicBezTo>
                  <a:pt x="412" y="77"/>
                  <a:pt x="406" y="81"/>
                  <a:pt x="415" y="88"/>
                </a:cubicBezTo>
                <a:close/>
                <a:moveTo>
                  <a:pt x="133" y="133"/>
                </a:moveTo>
                <a:cubicBezTo>
                  <a:pt x="180" y="164"/>
                  <a:pt x="295" y="166"/>
                  <a:pt x="332" y="130"/>
                </a:cubicBezTo>
                <a:cubicBezTo>
                  <a:pt x="339" y="124"/>
                  <a:pt x="331" y="100"/>
                  <a:pt x="328" y="88"/>
                </a:cubicBezTo>
                <a:cubicBezTo>
                  <a:pt x="232" y="109"/>
                  <a:pt x="232" y="109"/>
                  <a:pt x="232" y="109"/>
                </a:cubicBezTo>
                <a:cubicBezTo>
                  <a:pt x="133" y="87"/>
                  <a:pt x="133" y="87"/>
                  <a:pt x="133" y="87"/>
                </a:cubicBezTo>
                <a:cubicBezTo>
                  <a:pt x="131" y="101"/>
                  <a:pt x="122" y="121"/>
                  <a:pt x="133" y="133"/>
                </a:cubicBezTo>
                <a:close/>
                <a:moveTo>
                  <a:pt x="221" y="254"/>
                </a:moveTo>
                <a:cubicBezTo>
                  <a:pt x="211" y="238"/>
                  <a:pt x="213" y="195"/>
                  <a:pt x="223" y="183"/>
                </a:cubicBezTo>
                <a:cubicBezTo>
                  <a:pt x="54" y="132"/>
                  <a:pt x="54" y="132"/>
                  <a:pt x="54" y="132"/>
                </a:cubicBezTo>
                <a:cubicBezTo>
                  <a:pt x="43" y="140"/>
                  <a:pt x="40" y="188"/>
                  <a:pt x="47" y="202"/>
                </a:cubicBezTo>
                <a:cubicBezTo>
                  <a:pt x="221" y="254"/>
                  <a:pt x="221" y="254"/>
                  <a:pt x="221" y="254"/>
                </a:cubicBezTo>
                <a:close/>
                <a:moveTo>
                  <a:pt x="223" y="176"/>
                </a:moveTo>
                <a:cubicBezTo>
                  <a:pt x="62" y="128"/>
                  <a:pt x="62" y="128"/>
                  <a:pt x="62" y="128"/>
                </a:cubicBezTo>
                <a:cubicBezTo>
                  <a:pt x="117" y="123"/>
                  <a:pt x="117" y="123"/>
                  <a:pt x="117" y="123"/>
                </a:cubicBezTo>
                <a:cubicBezTo>
                  <a:pt x="129" y="172"/>
                  <a:pt x="307" y="183"/>
                  <a:pt x="346" y="133"/>
                </a:cubicBezTo>
                <a:cubicBezTo>
                  <a:pt x="405" y="148"/>
                  <a:pt x="405" y="148"/>
                  <a:pt x="405" y="148"/>
                </a:cubicBezTo>
                <a:cubicBezTo>
                  <a:pt x="405" y="157"/>
                  <a:pt x="405" y="157"/>
                  <a:pt x="405" y="157"/>
                </a:cubicBezTo>
                <a:cubicBezTo>
                  <a:pt x="223" y="176"/>
                  <a:pt x="223" y="176"/>
                  <a:pt x="223" y="176"/>
                </a:cubicBezTo>
                <a:close/>
                <a:moveTo>
                  <a:pt x="405" y="229"/>
                </a:moveTo>
                <a:cubicBezTo>
                  <a:pt x="225" y="251"/>
                  <a:pt x="225" y="251"/>
                  <a:pt x="225" y="251"/>
                </a:cubicBezTo>
                <a:cubicBezTo>
                  <a:pt x="226" y="256"/>
                  <a:pt x="226" y="256"/>
                  <a:pt x="226" y="256"/>
                </a:cubicBezTo>
                <a:cubicBezTo>
                  <a:pt x="405" y="234"/>
                  <a:pt x="405" y="234"/>
                  <a:pt x="405" y="234"/>
                </a:cubicBezTo>
                <a:cubicBezTo>
                  <a:pt x="405" y="229"/>
                  <a:pt x="405" y="229"/>
                  <a:pt x="405" y="229"/>
                </a:cubicBezTo>
                <a:close/>
                <a:moveTo>
                  <a:pt x="213" y="336"/>
                </a:moveTo>
                <a:cubicBezTo>
                  <a:pt x="203" y="319"/>
                  <a:pt x="208" y="279"/>
                  <a:pt x="218" y="263"/>
                </a:cubicBezTo>
                <a:cubicBezTo>
                  <a:pt x="47" y="213"/>
                  <a:pt x="47" y="213"/>
                  <a:pt x="47" y="213"/>
                </a:cubicBezTo>
                <a:cubicBezTo>
                  <a:pt x="38" y="219"/>
                  <a:pt x="34" y="274"/>
                  <a:pt x="43" y="285"/>
                </a:cubicBezTo>
                <a:cubicBezTo>
                  <a:pt x="213" y="336"/>
                  <a:pt x="213" y="336"/>
                  <a:pt x="213" y="336"/>
                </a:cubicBezTo>
                <a:close/>
                <a:moveTo>
                  <a:pt x="405" y="309"/>
                </a:moveTo>
                <a:cubicBezTo>
                  <a:pt x="217" y="332"/>
                  <a:pt x="217" y="332"/>
                  <a:pt x="217" y="332"/>
                </a:cubicBezTo>
                <a:cubicBezTo>
                  <a:pt x="218" y="337"/>
                  <a:pt x="218" y="337"/>
                  <a:pt x="218" y="337"/>
                </a:cubicBezTo>
                <a:cubicBezTo>
                  <a:pt x="405" y="314"/>
                  <a:pt x="405" y="314"/>
                  <a:pt x="405" y="314"/>
                </a:cubicBezTo>
                <a:cubicBezTo>
                  <a:pt x="405" y="309"/>
                  <a:pt x="405" y="309"/>
                  <a:pt x="405" y="309"/>
                </a:cubicBezTo>
                <a:close/>
                <a:moveTo>
                  <a:pt x="212" y="419"/>
                </a:moveTo>
                <a:cubicBezTo>
                  <a:pt x="200" y="406"/>
                  <a:pt x="200" y="363"/>
                  <a:pt x="210" y="346"/>
                </a:cubicBezTo>
                <a:cubicBezTo>
                  <a:pt x="43" y="296"/>
                  <a:pt x="43" y="296"/>
                  <a:pt x="43" y="296"/>
                </a:cubicBezTo>
                <a:cubicBezTo>
                  <a:pt x="33" y="305"/>
                  <a:pt x="33" y="357"/>
                  <a:pt x="43" y="368"/>
                </a:cubicBezTo>
                <a:cubicBezTo>
                  <a:pt x="212" y="419"/>
                  <a:pt x="212" y="419"/>
                  <a:pt x="212" y="419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D7C928F-40B4-380C-12AD-CB591AA8CBE7}"/>
              </a:ext>
            </a:extLst>
          </p:cNvPr>
          <p:cNvGrpSpPr>
            <a:grpSpLocks noChangeAspect="1"/>
          </p:cNvGrpSpPr>
          <p:nvPr/>
        </p:nvGrpSpPr>
        <p:grpSpPr>
          <a:xfrm>
            <a:off x="7457051" y="2886731"/>
            <a:ext cx="472705" cy="348309"/>
            <a:chOff x="3225800" y="3481388"/>
            <a:chExt cx="995363" cy="733425"/>
          </a:xfrm>
          <a:solidFill>
            <a:schemeClr val="bg1">
              <a:lumMod val="75000"/>
            </a:schemeClr>
          </a:solidFill>
        </p:grpSpPr>
        <p:sp>
          <p:nvSpPr>
            <p:cNvPr id="16" name="Oval 74">
              <a:extLst>
                <a:ext uri="{FF2B5EF4-FFF2-40B4-BE49-F238E27FC236}">
                  <a16:creationId xmlns:a16="http://schemas.microsoft.com/office/drawing/2014/main" id="{6FE542BB-7D25-D7FA-F14B-9451DA2964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725" y="3481388"/>
              <a:ext cx="169863" cy="177800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75">
              <a:extLst>
                <a:ext uri="{FF2B5EF4-FFF2-40B4-BE49-F238E27FC236}">
                  <a16:creationId xmlns:a16="http://schemas.microsoft.com/office/drawing/2014/main" id="{C794E4B0-0944-F4C5-C65B-80EC89EC4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0575" y="3963988"/>
              <a:ext cx="477838" cy="250825"/>
            </a:xfrm>
            <a:custGeom>
              <a:avLst/>
              <a:gdLst/>
              <a:ahLst/>
              <a:cxnLst>
                <a:cxn ang="0">
                  <a:pos x="16" y="59"/>
                </a:cxn>
                <a:cxn ang="0">
                  <a:pos x="278" y="132"/>
                </a:cxn>
                <a:cxn ang="0">
                  <a:pos x="36" y="0"/>
                </a:cxn>
                <a:cxn ang="0">
                  <a:pos x="16" y="59"/>
                </a:cxn>
              </a:cxnLst>
              <a:rect l="0" t="0" r="r" b="b"/>
              <a:pathLst>
                <a:path w="278" h="146">
                  <a:moveTo>
                    <a:pt x="16" y="59"/>
                  </a:moveTo>
                  <a:cubicBezTo>
                    <a:pt x="16" y="59"/>
                    <a:pt x="143" y="146"/>
                    <a:pt x="278" y="132"/>
                  </a:cubicBezTo>
                  <a:cubicBezTo>
                    <a:pt x="278" y="132"/>
                    <a:pt x="164" y="31"/>
                    <a:pt x="36" y="0"/>
                  </a:cubicBezTo>
                  <a:cubicBezTo>
                    <a:pt x="36" y="0"/>
                    <a:pt x="0" y="12"/>
                    <a:pt x="16" y="5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76">
              <a:extLst>
                <a:ext uri="{FF2B5EF4-FFF2-40B4-BE49-F238E27FC236}">
                  <a16:creationId xmlns:a16="http://schemas.microsoft.com/office/drawing/2014/main" id="{FD84D794-88B3-12F5-8A28-31F6E4B96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0625" y="3970338"/>
              <a:ext cx="396875" cy="215900"/>
            </a:xfrm>
            <a:custGeom>
              <a:avLst/>
              <a:gdLst/>
              <a:ahLst/>
              <a:cxnLst>
                <a:cxn ang="0">
                  <a:pos x="186" y="0"/>
                </a:cxn>
                <a:cxn ang="0">
                  <a:pos x="1" y="86"/>
                </a:cxn>
                <a:cxn ang="0">
                  <a:pos x="51" y="125"/>
                </a:cxn>
                <a:cxn ang="0">
                  <a:pos x="206" y="59"/>
                </a:cxn>
                <a:cxn ang="0">
                  <a:pos x="186" y="0"/>
                </a:cxn>
              </a:cxnLst>
              <a:rect l="0" t="0" r="r" b="b"/>
              <a:pathLst>
                <a:path w="231" h="125">
                  <a:moveTo>
                    <a:pt x="186" y="0"/>
                  </a:moveTo>
                  <a:cubicBezTo>
                    <a:pt x="123" y="5"/>
                    <a:pt x="58" y="53"/>
                    <a:pt x="1" y="86"/>
                  </a:cubicBezTo>
                  <a:cubicBezTo>
                    <a:pt x="0" y="87"/>
                    <a:pt x="48" y="125"/>
                    <a:pt x="51" y="125"/>
                  </a:cubicBezTo>
                  <a:cubicBezTo>
                    <a:pt x="132" y="101"/>
                    <a:pt x="206" y="59"/>
                    <a:pt x="206" y="59"/>
                  </a:cubicBezTo>
                  <a:cubicBezTo>
                    <a:pt x="231" y="16"/>
                    <a:pt x="186" y="0"/>
                    <a:pt x="186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77">
              <a:extLst>
                <a:ext uri="{FF2B5EF4-FFF2-40B4-BE49-F238E27FC236}">
                  <a16:creationId xmlns:a16="http://schemas.microsoft.com/office/drawing/2014/main" id="{8CFA32D2-A4EF-6037-CA09-178047705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5800" y="3668713"/>
              <a:ext cx="995363" cy="439738"/>
            </a:xfrm>
            <a:custGeom>
              <a:avLst/>
              <a:gdLst/>
              <a:ahLst/>
              <a:cxnLst>
                <a:cxn ang="0">
                  <a:pos x="574" y="77"/>
                </a:cxn>
                <a:cxn ang="0">
                  <a:pos x="544" y="75"/>
                </a:cxn>
                <a:cxn ang="0">
                  <a:pos x="498" y="94"/>
                </a:cxn>
                <a:cxn ang="0">
                  <a:pos x="435" y="104"/>
                </a:cxn>
                <a:cxn ang="0">
                  <a:pos x="378" y="54"/>
                </a:cxn>
                <a:cxn ang="0">
                  <a:pos x="357" y="12"/>
                </a:cxn>
                <a:cxn ang="0">
                  <a:pos x="347" y="7"/>
                </a:cxn>
                <a:cxn ang="0">
                  <a:pos x="323" y="2"/>
                </a:cxn>
                <a:cxn ang="0">
                  <a:pos x="313" y="0"/>
                </a:cxn>
                <a:cxn ang="0">
                  <a:pos x="288" y="10"/>
                </a:cxn>
                <a:cxn ang="0">
                  <a:pos x="264" y="1"/>
                </a:cxn>
                <a:cxn ang="0">
                  <a:pos x="258" y="1"/>
                </a:cxn>
                <a:cxn ang="0">
                  <a:pos x="244" y="3"/>
                </a:cxn>
                <a:cxn ang="0">
                  <a:pos x="220" y="12"/>
                </a:cxn>
                <a:cxn ang="0">
                  <a:pos x="199" y="54"/>
                </a:cxn>
                <a:cxn ang="0">
                  <a:pos x="143" y="104"/>
                </a:cxn>
                <a:cxn ang="0">
                  <a:pos x="79" y="94"/>
                </a:cxn>
                <a:cxn ang="0">
                  <a:pos x="33" y="75"/>
                </a:cxn>
                <a:cxn ang="0">
                  <a:pos x="4" y="77"/>
                </a:cxn>
                <a:cxn ang="0">
                  <a:pos x="36" y="98"/>
                </a:cxn>
                <a:cxn ang="0">
                  <a:pos x="126" y="147"/>
                </a:cxn>
                <a:cxn ang="0">
                  <a:pos x="166" y="152"/>
                </a:cxn>
                <a:cxn ang="0">
                  <a:pos x="222" y="107"/>
                </a:cxn>
                <a:cxn ang="0">
                  <a:pos x="207" y="208"/>
                </a:cxn>
                <a:cxn ang="0">
                  <a:pos x="288" y="255"/>
                </a:cxn>
                <a:cxn ang="0">
                  <a:pos x="288" y="255"/>
                </a:cxn>
                <a:cxn ang="0">
                  <a:pos x="289" y="255"/>
                </a:cxn>
                <a:cxn ang="0">
                  <a:pos x="289" y="255"/>
                </a:cxn>
                <a:cxn ang="0">
                  <a:pos x="289" y="255"/>
                </a:cxn>
                <a:cxn ang="0">
                  <a:pos x="371" y="208"/>
                </a:cxn>
                <a:cxn ang="0">
                  <a:pos x="356" y="107"/>
                </a:cxn>
                <a:cxn ang="0">
                  <a:pos x="408" y="152"/>
                </a:cxn>
                <a:cxn ang="0">
                  <a:pos x="449" y="148"/>
                </a:cxn>
                <a:cxn ang="0">
                  <a:pos x="541" y="98"/>
                </a:cxn>
                <a:cxn ang="0">
                  <a:pos x="574" y="77"/>
                </a:cxn>
              </a:cxnLst>
              <a:rect l="0" t="0" r="r" b="b"/>
              <a:pathLst>
                <a:path w="577" h="255">
                  <a:moveTo>
                    <a:pt x="574" y="77"/>
                  </a:moveTo>
                  <a:cubicBezTo>
                    <a:pt x="570" y="76"/>
                    <a:pt x="566" y="76"/>
                    <a:pt x="544" y="75"/>
                  </a:cubicBezTo>
                  <a:cubicBezTo>
                    <a:pt x="506" y="73"/>
                    <a:pt x="498" y="94"/>
                    <a:pt x="498" y="94"/>
                  </a:cubicBezTo>
                  <a:cubicBezTo>
                    <a:pt x="479" y="102"/>
                    <a:pt x="455" y="109"/>
                    <a:pt x="435" y="104"/>
                  </a:cubicBezTo>
                  <a:cubicBezTo>
                    <a:pt x="409" y="97"/>
                    <a:pt x="389" y="78"/>
                    <a:pt x="378" y="54"/>
                  </a:cubicBezTo>
                  <a:cubicBezTo>
                    <a:pt x="371" y="39"/>
                    <a:pt x="371" y="23"/>
                    <a:pt x="357" y="12"/>
                  </a:cubicBezTo>
                  <a:cubicBezTo>
                    <a:pt x="354" y="10"/>
                    <a:pt x="351" y="9"/>
                    <a:pt x="347" y="7"/>
                  </a:cubicBezTo>
                  <a:cubicBezTo>
                    <a:pt x="339" y="5"/>
                    <a:pt x="331" y="3"/>
                    <a:pt x="323" y="2"/>
                  </a:cubicBezTo>
                  <a:cubicBezTo>
                    <a:pt x="320" y="1"/>
                    <a:pt x="316" y="0"/>
                    <a:pt x="313" y="0"/>
                  </a:cubicBezTo>
                  <a:cubicBezTo>
                    <a:pt x="311" y="0"/>
                    <a:pt x="301" y="12"/>
                    <a:pt x="288" y="10"/>
                  </a:cubicBezTo>
                  <a:cubicBezTo>
                    <a:pt x="278" y="10"/>
                    <a:pt x="265" y="2"/>
                    <a:pt x="264" y="1"/>
                  </a:cubicBezTo>
                  <a:cubicBezTo>
                    <a:pt x="262" y="0"/>
                    <a:pt x="260" y="1"/>
                    <a:pt x="258" y="1"/>
                  </a:cubicBezTo>
                  <a:cubicBezTo>
                    <a:pt x="253" y="2"/>
                    <a:pt x="248" y="2"/>
                    <a:pt x="244" y="3"/>
                  </a:cubicBezTo>
                  <a:cubicBezTo>
                    <a:pt x="235" y="4"/>
                    <a:pt x="227" y="7"/>
                    <a:pt x="220" y="12"/>
                  </a:cubicBezTo>
                  <a:cubicBezTo>
                    <a:pt x="207" y="24"/>
                    <a:pt x="206" y="39"/>
                    <a:pt x="199" y="54"/>
                  </a:cubicBezTo>
                  <a:cubicBezTo>
                    <a:pt x="188" y="78"/>
                    <a:pt x="169" y="97"/>
                    <a:pt x="143" y="104"/>
                  </a:cubicBezTo>
                  <a:cubicBezTo>
                    <a:pt x="122" y="109"/>
                    <a:pt x="98" y="102"/>
                    <a:pt x="79" y="94"/>
                  </a:cubicBezTo>
                  <a:cubicBezTo>
                    <a:pt x="79" y="94"/>
                    <a:pt x="72" y="73"/>
                    <a:pt x="33" y="75"/>
                  </a:cubicBezTo>
                  <a:cubicBezTo>
                    <a:pt x="12" y="76"/>
                    <a:pt x="7" y="76"/>
                    <a:pt x="4" y="77"/>
                  </a:cubicBezTo>
                  <a:cubicBezTo>
                    <a:pt x="0" y="78"/>
                    <a:pt x="18" y="94"/>
                    <a:pt x="36" y="98"/>
                  </a:cubicBezTo>
                  <a:cubicBezTo>
                    <a:pt x="53" y="102"/>
                    <a:pt x="97" y="131"/>
                    <a:pt x="126" y="147"/>
                  </a:cubicBezTo>
                  <a:cubicBezTo>
                    <a:pt x="140" y="155"/>
                    <a:pt x="151" y="161"/>
                    <a:pt x="166" y="152"/>
                  </a:cubicBezTo>
                  <a:cubicBezTo>
                    <a:pt x="166" y="152"/>
                    <a:pt x="211" y="127"/>
                    <a:pt x="222" y="107"/>
                  </a:cubicBezTo>
                  <a:cubicBezTo>
                    <a:pt x="222" y="107"/>
                    <a:pt x="256" y="188"/>
                    <a:pt x="207" y="208"/>
                  </a:cubicBezTo>
                  <a:cubicBezTo>
                    <a:pt x="207" y="208"/>
                    <a:pt x="271" y="246"/>
                    <a:pt x="288" y="255"/>
                  </a:cubicBezTo>
                  <a:cubicBezTo>
                    <a:pt x="288" y="255"/>
                    <a:pt x="288" y="255"/>
                    <a:pt x="288" y="255"/>
                  </a:cubicBezTo>
                  <a:cubicBezTo>
                    <a:pt x="288" y="255"/>
                    <a:pt x="289" y="255"/>
                    <a:pt x="289" y="255"/>
                  </a:cubicBezTo>
                  <a:cubicBezTo>
                    <a:pt x="289" y="255"/>
                    <a:pt x="289" y="255"/>
                    <a:pt x="289" y="255"/>
                  </a:cubicBezTo>
                  <a:cubicBezTo>
                    <a:pt x="289" y="255"/>
                    <a:pt x="289" y="255"/>
                    <a:pt x="289" y="255"/>
                  </a:cubicBezTo>
                  <a:cubicBezTo>
                    <a:pt x="307" y="246"/>
                    <a:pt x="371" y="208"/>
                    <a:pt x="371" y="208"/>
                  </a:cubicBezTo>
                  <a:cubicBezTo>
                    <a:pt x="322" y="188"/>
                    <a:pt x="356" y="107"/>
                    <a:pt x="356" y="107"/>
                  </a:cubicBezTo>
                  <a:cubicBezTo>
                    <a:pt x="366" y="127"/>
                    <a:pt x="408" y="152"/>
                    <a:pt x="408" y="152"/>
                  </a:cubicBezTo>
                  <a:cubicBezTo>
                    <a:pt x="423" y="161"/>
                    <a:pt x="435" y="156"/>
                    <a:pt x="449" y="148"/>
                  </a:cubicBezTo>
                  <a:cubicBezTo>
                    <a:pt x="478" y="132"/>
                    <a:pt x="525" y="102"/>
                    <a:pt x="541" y="98"/>
                  </a:cubicBezTo>
                  <a:cubicBezTo>
                    <a:pt x="560" y="94"/>
                    <a:pt x="577" y="78"/>
                    <a:pt x="574" y="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64F455-26ED-E12E-C1C2-41694C3DFDF7}"/>
              </a:ext>
            </a:extLst>
          </p:cNvPr>
          <p:cNvGrpSpPr>
            <a:grpSpLocks noChangeAspect="1"/>
          </p:cNvGrpSpPr>
          <p:nvPr/>
        </p:nvGrpSpPr>
        <p:grpSpPr>
          <a:xfrm>
            <a:off x="7515661" y="2224820"/>
            <a:ext cx="355485" cy="402388"/>
            <a:chOff x="1277938" y="4479926"/>
            <a:chExt cx="914401" cy="1035050"/>
          </a:xfrm>
          <a:solidFill>
            <a:schemeClr val="bg1">
              <a:lumMod val="75000"/>
            </a:schemeClr>
          </a:solidFill>
        </p:grpSpPr>
        <p:sp>
          <p:nvSpPr>
            <p:cNvPr id="21" name="Freeform 30">
              <a:extLst>
                <a:ext uri="{FF2B5EF4-FFF2-40B4-BE49-F238E27FC236}">
                  <a16:creationId xmlns:a16="http://schemas.microsoft.com/office/drawing/2014/main" id="{72298B08-F5EA-E442-27DD-301073D2B1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38301" y="4918076"/>
              <a:ext cx="554038" cy="596900"/>
            </a:xfrm>
            <a:custGeom>
              <a:avLst/>
              <a:gdLst/>
              <a:ahLst/>
              <a:cxnLst>
                <a:cxn ang="0">
                  <a:pos x="521" y="209"/>
                </a:cxn>
                <a:cxn ang="0">
                  <a:pos x="337" y="25"/>
                </a:cxn>
                <a:cxn ang="0">
                  <a:pos x="337" y="209"/>
                </a:cxn>
                <a:cxn ang="0">
                  <a:pos x="180" y="209"/>
                </a:cxn>
                <a:cxn ang="0">
                  <a:pos x="82" y="53"/>
                </a:cxn>
                <a:cxn ang="0">
                  <a:pos x="103" y="40"/>
                </a:cxn>
                <a:cxn ang="0">
                  <a:pos x="109" y="13"/>
                </a:cxn>
                <a:cxn ang="0">
                  <a:pos x="82" y="6"/>
                </a:cxn>
                <a:cxn ang="0">
                  <a:pos x="73" y="12"/>
                </a:cxn>
                <a:cxn ang="0">
                  <a:pos x="73" y="12"/>
                </a:cxn>
                <a:cxn ang="0">
                  <a:pos x="39" y="58"/>
                </a:cxn>
                <a:cxn ang="0">
                  <a:pos x="2" y="62"/>
                </a:cxn>
                <a:cxn ang="0">
                  <a:pos x="4" y="79"/>
                </a:cxn>
                <a:cxn ang="0">
                  <a:pos x="31" y="85"/>
                </a:cxn>
                <a:cxn ang="0">
                  <a:pos x="52" y="72"/>
                </a:cxn>
                <a:cxn ang="0">
                  <a:pos x="155" y="235"/>
                </a:cxn>
                <a:cxn ang="0">
                  <a:pos x="282" y="385"/>
                </a:cxn>
                <a:cxn ang="0">
                  <a:pos x="324" y="427"/>
                </a:cxn>
                <a:cxn ang="0">
                  <a:pos x="305" y="445"/>
                </a:cxn>
                <a:cxn ang="0">
                  <a:pos x="267" y="432"/>
                </a:cxn>
                <a:cxn ang="0">
                  <a:pos x="203" y="496"/>
                </a:cxn>
                <a:cxn ang="0">
                  <a:pos x="267" y="559"/>
                </a:cxn>
                <a:cxn ang="0">
                  <a:pos x="330" y="496"/>
                </a:cxn>
                <a:cxn ang="0">
                  <a:pos x="323" y="466"/>
                </a:cxn>
                <a:cxn ang="0">
                  <a:pos x="343" y="445"/>
                </a:cxn>
                <a:cxn ang="0">
                  <a:pos x="358" y="461"/>
                </a:cxn>
                <a:cxn ang="0">
                  <a:pos x="348" y="496"/>
                </a:cxn>
                <a:cxn ang="0">
                  <a:pos x="411" y="559"/>
                </a:cxn>
                <a:cxn ang="0">
                  <a:pos x="474" y="496"/>
                </a:cxn>
                <a:cxn ang="0">
                  <a:pos x="411" y="432"/>
                </a:cxn>
                <a:cxn ang="0">
                  <a:pos x="378" y="442"/>
                </a:cxn>
                <a:cxn ang="0">
                  <a:pos x="362" y="427"/>
                </a:cxn>
                <a:cxn ang="0">
                  <a:pos x="411" y="378"/>
                </a:cxn>
                <a:cxn ang="0">
                  <a:pos x="521" y="209"/>
                </a:cxn>
                <a:cxn ang="0">
                  <a:pos x="315" y="496"/>
                </a:cxn>
                <a:cxn ang="0">
                  <a:pos x="267" y="544"/>
                </a:cxn>
                <a:cxn ang="0">
                  <a:pos x="219" y="496"/>
                </a:cxn>
                <a:cxn ang="0">
                  <a:pos x="267" y="448"/>
                </a:cxn>
                <a:cxn ang="0">
                  <a:pos x="294" y="456"/>
                </a:cxn>
                <a:cxn ang="0">
                  <a:pos x="311" y="478"/>
                </a:cxn>
                <a:cxn ang="0">
                  <a:pos x="315" y="496"/>
                </a:cxn>
                <a:cxn ang="0">
                  <a:pos x="389" y="453"/>
                </a:cxn>
                <a:cxn ang="0">
                  <a:pos x="411" y="448"/>
                </a:cxn>
                <a:cxn ang="0">
                  <a:pos x="459" y="496"/>
                </a:cxn>
                <a:cxn ang="0">
                  <a:pos x="411" y="544"/>
                </a:cxn>
                <a:cxn ang="0">
                  <a:pos x="363" y="496"/>
                </a:cxn>
                <a:cxn ang="0">
                  <a:pos x="369" y="472"/>
                </a:cxn>
                <a:cxn ang="0">
                  <a:pos x="389" y="453"/>
                </a:cxn>
                <a:cxn ang="0">
                  <a:pos x="343" y="408"/>
                </a:cxn>
                <a:cxn ang="0">
                  <a:pos x="328" y="393"/>
                </a:cxn>
                <a:cxn ang="0">
                  <a:pos x="337" y="393"/>
                </a:cxn>
                <a:cxn ang="0">
                  <a:pos x="359" y="392"/>
                </a:cxn>
                <a:cxn ang="0">
                  <a:pos x="343" y="408"/>
                </a:cxn>
              </a:cxnLst>
              <a:rect l="0" t="0" r="r" b="b"/>
              <a:pathLst>
                <a:path w="521" h="559">
                  <a:moveTo>
                    <a:pt x="521" y="209"/>
                  </a:moveTo>
                  <a:cubicBezTo>
                    <a:pt x="521" y="107"/>
                    <a:pt x="439" y="25"/>
                    <a:pt x="337" y="25"/>
                  </a:cubicBezTo>
                  <a:cubicBezTo>
                    <a:pt x="337" y="209"/>
                    <a:pt x="337" y="209"/>
                    <a:pt x="337" y="209"/>
                  </a:cubicBezTo>
                  <a:cubicBezTo>
                    <a:pt x="180" y="209"/>
                    <a:pt x="180" y="209"/>
                    <a:pt x="180" y="209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103" y="40"/>
                    <a:pt x="103" y="40"/>
                    <a:pt x="103" y="40"/>
                  </a:cubicBezTo>
                  <a:cubicBezTo>
                    <a:pt x="112" y="34"/>
                    <a:pt x="115" y="22"/>
                    <a:pt x="109" y="13"/>
                  </a:cubicBezTo>
                  <a:cubicBezTo>
                    <a:pt x="103" y="3"/>
                    <a:pt x="91" y="0"/>
                    <a:pt x="82" y="6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6" y="34"/>
                    <a:pt x="61" y="54"/>
                    <a:pt x="39" y="58"/>
                  </a:cubicBezTo>
                  <a:cubicBezTo>
                    <a:pt x="26" y="59"/>
                    <a:pt x="14" y="61"/>
                    <a:pt x="2" y="62"/>
                  </a:cubicBezTo>
                  <a:cubicBezTo>
                    <a:pt x="0" y="67"/>
                    <a:pt x="0" y="74"/>
                    <a:pt x="4" y="79"/>
                  </a:cubicBezTo>
                  <a:cubicBezTo>
                    <a:pt x="10" y="88"/>
                    <a:pt x="22" y="91"/>
                    <a:pt x="31" y="85"/>
                  </a:cubicBezTo>
                  <a:cubicBezTo>
                    <a:pt x="52" y="72"/>
                    <a:pt x="52" y="72"/>
                    <a:pt x="52" y="72"/>
                  </a:cubicBezTo>
                  <a:cubicBezTo>
                    <a:pt x="155" y="235"/>
                    <a:pt x="155" y="235"/>
                    <a:pt x="155" y="235"/>
                  </a:cubicBezTo>
                  <a:cubicBezTo>
                    <a:pt x="166" y="306"/>
                    <a:pt x="216" y="364"/>
                    <a:pt x="282" y="385"/>
                  </a:cubicBezTo>
                  <a:cubicBezTo>
                    <a:pt x="324" y="427"/>
                    <a:pt x="324" y="427"/>
                    <a:pt x="324" y="427"/>
                  </a:cubicBezTo>
                  <a:cubicBezTo>
                    <a:pt x="305" y="445"/>
                    <a:pt x="305" y="445"/>
                    <a:pt x="305" y="445"/>
                  </a:cubicBezTo>
                  <a:cubicBezTo>
                    <a:pt x="295" y="437"/>
                    <a:pt x="281" y="432"/>
                    <a:pt x="267" y="432"/>
                  </a:cubicBezTo>
                  <a:cubicBezTo>
                    <a:pt x="232" y="432"/>
                    <a:pt x="203" y="461"/>
                    <a:pt x="203" y="496"/>
                  </a:cubicBezTo>
                  <a:cubicBezTo>
                    <a:pt x="203" y="530"/>
                    <a:pt x="232" y="559"/>
                    <a:pt x="267" y="559"/>
                  </a:cubicBezTo>
                  <a:cubicBezTo>
                    <a:pt x="302" y="559"/>
                    <a:pt x="330" y="530"/>
                    <a:pt x="330" y="496"/>
                  </a:cubicBezTo>
                  <a:cubicBezTo>
                    <a:pt x="330" y="485"/>
                    <a:pt x="327" y="475"/>
                    <a:pt x="323" y="466"/>
                  </a:cubicBezTo>
                  <a:cubicBezTo>
                    <a:pt x="343" y="445"/>
                    <a:pt x="343" y="445"/>
                    <a:pt x="343" y="445"/>
                  </a:cubicBezTo>
                  <a:cubicBezTo>
                    <a:pt x="358" y="461"/>
                    <a:pt x="358" y="461"/>
                    <a:pt x="358" y="461"/>
                  </a:cubicBezTo>
                  <a:cubicBezTo>
                    <a:pt x="352" y="471"/>
                    <a:pt x="348" y="483"/>
                    <a:pt x="348" y="496"/>
                  </a:cubicBezTo>
                  <a:cubicBezTo>
                    <a:pt x="348" y="530"/>
                    <a:pt x="376" y="559"/>
                    <a:pt x="411" y="559"/>
                  </a:cubicBezTo>
                  <a:cubicBezTo>
                    <a:pt x="446" y="559"/>
                    <a:pt x="474" y="530"/>
                    <a:pt x="474" y="496"/>
                  </a:cubicBezTo>
                  <a:cubicBezTo>
                    <a:pt x="474" y="461"/>
                    <a:pt x="446" y="432"/>
                    <a:pt x="411" y="432"/>
                  </a:cubicBezTo>
                  <a:cubicBezTo>
                    <a:pt x="399" y="432"/>
                    <a:pt x="387" y="436"/>
                    <a:pt x="378" y="442"/>
                  </a:cubicBezTo>
                  <a:cubicBezTo>
                    <a:pt x="362" y="427"/>
                    <a:pt x="362" y="427"/>
                    <a:pt x="362" y="427"/>
                  </a:cubicBezTo>
                  <a:cubicBezTo>
                    <a:pt x="411" y="378"/>
                    <a:pt x="411" y="378"/>
                    <a:pt x="411" y="378"/>
                  </a:cubicBezTo>
                  <a:cubicBezTo>
                    <a:pt x="476" y="349"/>
                    <a:pt x="521" y="284"/>
                    <a:pt x="521" y="209"/>
                  </a:cubicBezTo>
                  <a:close/>
                  <a:moveTo>
                    <a:pt x="315" y="496"/>
                  </a:moveTo>
                  <a:cubicBezTo>
                    <a:pt x="315" y="522"/>
                    <a:pt x="293" y="544"/>
                    <a:pt x="267" y="544"/>
                  </a:cubicBezTo>
                  <a:cubicBezTo>
                    <a:pt x="240" y="544"/>
                    <a:pt x="219" y="522"/>
                    <a:pt x="219" y="496"/>
                  </a:cubicBezTo>
                  <a:cubicBezTo>
                    <a:pt x="219" y="469"/>
                    <a:pt x="240" y="448"/>
                    <a:pt x="267" y="448"/>
                  </a:cubicBezTo>
                  <a:cubicBezTo>
                    <a:pt x="277" y="448"/>
                    <a:pt x="287" y="451"/>
                    <a:pt x="294" y="456"/>
                  </a:cubicBezTo>
                  <a:cubicBezTo>
                    <a:pt x="302" y="462"/>
                    <a:pt x="308" y="469"/>
                    <a:pt x="311" y="478"/>
                  </a:cubicBezTo>
                  <a:cubicBezTo>
                    <a:pt x="313" y="483"/>
                    <a:pt x="315" y="489"/>
                    <a:pt x="315" y="496"/>
                  </a:cubicBezTo>
                  <a:close/>
                  <a:moveTo>
                    <a:pt x="389" y="453"/>
                  </a:moveTo>
                  <a:cubicBezTo>
                    <a:pt x="395" y="450"/>
                    <a:pt x="403" y="448"/>
                    <a:pt x="411" y="448"/>
                  </a:cubicBezTo>
                  <a:cubicBezTo>
                    <a:pt x="438" y="448"/>
                    <a:pt x="459" y="469"/>
                    <a:pt x="459" y="496"/>
                  </a:cubicBezTo>
                  <a:cubicBezTo>
                    <a:pt x="459" y="522"/>
                    <a:pt x="438" y="544"/>
                    <a:pt x="411" y="544"/>
                  </a:cubicBezTo>
                  <a:cubicBezTo>
                    <a:pt x="385" y="544"/>
                    <a:pt x="363" y="522"/>
                    <a:pt x="363" y="496"/>
                  </a:cubicBezTo>
                  <a:cubicBezTo>
                    <a:pt x="363" y="487"/>
                    <a:pt x="365" y="479"/>
                    <a:pt x="369" y="472"/>
                  </a:cubicBezTo>
                  <a:cubicBezTo>
                    <a:pt x="374" y="464"/>
                    <a:pt x="381" y="457"/>
                    <a:pt x="389" y="453"/>
                  </a:cubicBezTo>
                  <a:close/>
                  <a:moveTo>
                    <a:pt x="343" y="408"/>
                  </a:moveTo>
                  <a:cubicBezTo>
                    <a:pt x="328" y="393"/>
                    <a:pt x="328" y="393"/>
                    <a:pt x="328" y="393"/>
                  </a:cubicBezTo>
                  <a:cubicBezTo>
                    <a:pt x="331" y="393"/>
                    <a:pt x="334" y="393"/>
                    <a:pt x="337" y="393"/>
                  </a:cubicBezTo>
                  <a:cubicBezTo>
                    <a:pt x="345" y="393"/>
                    <a:pt x="352" y="392"/>
                    <a:pt x="359" y="392"/>
                  </a:cubicBezTo>
                  <a:lnTo>
                    <a:pt x="343" y="40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31">
              <a:extLst>
                <a:ext uri="{FF2B5EF4-FFF2-40B4-BE49-F238E27FC236}">
                  <a16:creationId xmlns:a16="http://schemas.microsoft.com/office/drawing/2014/main" id="{5820F2E0-B15D-B1AA-E1F2-4416CD75C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0713" y="5416551"/>
              <a:ext cx="61913" cy="60325"/>
            </a:xfrm>
            <a:custGeom>
              <a:avLst/>
              <a:gdLst/>
              <a:ahLst/>
              <a:cxnLst>
                <a:cxn ang="0">
                  <a:pos x="42" y="3"/>
                </a:cxn>
                <a:cxn ang="0">
                  <a:pos x="29" y="0"/>
                </a:cxn>
                <a:cxn ang="0">
                  <a:pos x="0" y="29"/>
                </a:cxn>
                <a:cxn ang="0">
                  <a:pos x="29" y="57"/>
                </a:cxn>
                <a:cxn ang="0">
                  <a:pos x="57" y="29"/>
                </a:cxn>
                <a:cxn ang="0">
                  <a:pos x="57" y="26"/>
                </a:cxn>
                <a:cxn ang="0">
                  <a:pos x="42" y="3"/>
                </a:cxn>
              </a:cxnLst>
              <a:rect l="0" t="0" r="r" b="b"/>
              <a:pathLst>
                <a:path w="57" h="57">
                  <a:moveTo>
                    <a:pt x="42" y="3"/>
                  </a:moveTo>
                  <a:cubicBezTo>
                    <a:pt x="38" y="1"/>
                    <a:pt x="34" y="0"/>
                    <a:pt x="29" y="0"/>
                  </a:cubicBezTo>
                  <a:cubicBezTo>
                    <a:pt x="13" y="0"/>
                    <a:pt x="0" y="13"/>
                    <a:pt x="0" y="29"/>
                  </a:cubicBezTo>
                  <a:cubicBezTo>
                    <a:pt x="0" y="44"/>
                    <a:pt x="13" y="57"/>
                    <a:pt x="29" y="57"/>
                  </a:cubicBezTo>
                  <a:cubicBezTo>
                    <a:pt x="45" y="57"/>
                    <a:pt x="57" y="44"/>
                    <a:pt x="57" y="29"/>
                  </a:cubicBezTo>
                  <a:cubicBezTo>
                    <a:pt x="57" y="28"/>
                    <a:pt x="57" y="27"/>
                    <a:pt x="57" y="26"/>
                  </a:cubicBezTo>
                  <a:cubicBezTo>
                    <a:pt x="57" y="16"/>
                    <a:pt x="51" y="8"/>
                    <a:pt x="42" y="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2A263324-ECF8-C838-48D5-2220BD0BF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4701" y="5416551"/>
              <a:ext cx="61913" cy="60325"/>
            </a:xfrm>
            <a:custGeom>
              <a:avLst/>
              <a:gdLst/>
              <a:ahLst/>
              <a:cxnLst>
                <a:cxn ang="0">
                  <a:pos x="29" y="57"/>
                </a:cxn>
                <a:cxn ang="0">
                  <a:pos x="58" y="29"/>
                </a:cxn>
                <a:cxn ang="0">
                  <a:pos x="29" y="0"/>
                </a:cxn>
                <a:cxn ang="0">
                  <a:pos x="22" y="1"/>
                </a:cxn>
                <a:cxn ang="0">
                  <a:pos x="2" y="19"/>
                </a:cxn>
                <a:cxn ang="0">
                  <a:pos x="0" y="29"/>
                </a:cxn>
                <a:cxn ang="0">
                  <a:pos x="29" y="57"/>
                </a:cxn>
              </a:cxnLst>
              <a:rect l="0" t="0" r="r" b="b"/>
              <a:pathLst>
                <a:path w="58" h="57">
                  <a:moveTo>
                    <a:pt x="29" y="57"/>
                  </a:moveTo>
                  <a:cubicBezTo>
                    <a:pt x="45" y="57"/>
                    <a:pt x="58" y="44"/>
                    <a:pt x="58" y="29"/>
                  </a:cubicBezTo>
                  <a:cubicBezTo>
                    <a:pt x="58" y="13"/>
                    <a:pt x="45" y="0"/>
                    <a:pt x="29" y="0"/>
                  </a:cubicBezTo>
                  <a:cubicBezTo>
                    <a:pt x="26" y="0"/>
                    <a:pt x="24" y="0"/>
                    <a:pt x="22" y="1"/>
                  </a:cubicBezTo>
                  <a:cubicBezTo>
                    <a:pt x="12" y="3"/>
                    <a:pt x="5" y="10"/>
                    <a:pt x="2" y="19"/>
                  </a:cubicBezTo>
                  <a:cubicBezTo>
                    <a:pt x="1" y="22"/>
                    <a:pt x="0" y="25"/>
                    <a:pt x="0" y="29"/>
                  </a:cubicBezTo>
                  <a:cubicBezTo>
                    <a:pt x="0" y="44"/>
                    <a:pt x="13" y="57"/>
                    <a:pt x="29" y="5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33">
              <a:extLst>
                <a:ext uri="{FF2B5EF4-FFF2-40B4-BE49-F238E27FC236}">
                  <a16:creationId xmlns:a16="http://schemas.microsoft.com/office/drawing/2014/main" id="{1AC77959-3F2E-D86B-5AB9-2BF12468A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7938" y="4700588"/>
              <a:ext cx="336550" cy="814388"/>
            </a:xfrm>
            <a:custGeom>
              <a:avLst/>
              <a:gdLst/>
              <a:ahLst/>
              <a:cxnLst>
                <a:cxn ang="0">
                  <a:pos x="156" y="196"/>
                </a:cxn>
                <a:cxn ang="0">
                  <a:pos x="125" y="94"/>
                </a:cxn>
                <a:cxn ang="0">
                  <a:pos x="126" y="77"/>
                </a:cxn>
                <a:cxn ang="0">
                  <a:pos x="166" y="42"/>
                </a:cxn>
                <a:cxn ang="0">
                  <a:pos x="171" y="42"/>
                </a:cxn>
                <a:cxn ang="0">
                  <a:pos x="206" y="87"/>
                </a:cxn>
                <a:cxn ang="0">
                  <a:pos x="206" y="88"/>
                </a:cxn>
                <a:cxn ang="0">
                  <a:pos x="205" y="94"/>
                </a:cxn>
                <a:cxn ang="0">
                  <a:pos x="213" y="135"/>
                </a:cxn>
                <a:cxn ang="0">
                  <a:pos x="251" y="174"/>
                </a:cxn>
                <a:cxn ang="0">
                  <a:pos x="294" y="185"/>
                </a:cxn>
                <a:cxn ang="0">
                  <a:pos x="166" y="0"/>
                </a:cxn>
                <a:cxn ang="0">
                  <a:pos x="19" y="464"/>
                </a:cxn>
                <a:cxn ang="0">
                  <a:pos x="121" y="493"/>
                </a:cxn>
                <a:cxn ang="0">
                  <a:pos x="121" y="719"/>
                </a:cxn>
                <a:cxn ang="0">
                  <a:pos x="166" y="764"/>
                </a:cxn>
                <a:cxn ang="0">
                  <a:pos x="212" y="719"/>
                </a:cxn>
                <a:cxn ang="0">
                  <a:pos x="212" y="493"/>
                </a:cxn>
                <a:cxn ang="0">
                  <a:pos x="313" y="464"/>
                </a:cxn>
                <a:cxn ang="0">
                  <a:pos x="306" y="266"/>
                </a:cxn>
                <a:cxn ang="0">
                  <a:pos x="217" y="247"/>
                </a:cxn>
                <a:cxn ang="0">
                  <a:pos x="156" y="196"/>
                </a:cxn>
              </a:cxnLst>
              <a:rect l="0" t="0" r="r" b="b"/>
              <a:pathLst>
                <a:path w="317" h="764">
                  <a:moveTo>
                    <a:pt x="156" y="196"/>
                  </a:moveTo>
                  <a:cubicBezTo>
                    <a:pt x="136" y="167"/>
                    <a:pt x="126" y="133"/>
                    <a:pt x="125" y="94"/>
                  </a:cubicBezTo>
                  <a:cubicBezTo>
                    <a:pt x="125" y="85"/>
                    <a:pt x="126" y="79"/>
                    <a:pt x="126" y="77"/>
                  </a:cubicBezTo>
                  <a:cubicBezTo>
                    <a:pt x="129" y="57"/>
                    <a:pt x="146" y="42"/>
                    <a:pt x="166" y="42"/>
                  </a:cubicBezTo>
                  <a:cubicBezTo>
                    <a:pt x="168" y="42"/>
                    <a:pt x="169" y="42"/>
                    <a:pt x="171" y="42"/>
                  </a:cubicBezTo>
                  <a:cubicBezTo>
                    <a:pt x="193" y="45"/>
                    <a:pt x="208" y="65"/>
                    <a:pt x="206" y="87"/>
                  </a:cubicBezTo>
                  <a:cubicBezTo>
                    <a:pt x="206" y="88"/>
                    <a:pt x="206" y="88"/>
                    <a:pt x="206" y="88"/>
                  </a:cubicBezTo>
                  <a:cubicBezTo>
                    <a:pt x="206" y="89"/>
                    <a:pt x="205" y="91"/>
                    <a:pt x="205" y="94"/>
                  </a:cubicBezTo>
                  <a:cubicBezTo>
                    <a:pt x="205" y="99"/>
                    <a:pt x="206" y="118"/>
                    <a:pt x="213" y="135"/>
                  </a:cubicBezTo>
                  <a:cubicBezTo>
                    <a:pt x="219" y="148"/>
                    <a:pt x="228" y="163"/>
                    <a:pt x="251" y="174"/>
                  </a:cubicBezTo>
                  <a:cubicBezTo>
                    <a:pt x="263" y="180"/>
                    <a:pt x="278" y="184"/>
                    <a:pt x="294" y="185"/>
                  </a:cubicBezTo>
                  <a:cubicBezTo>
                    <a:pt x="275" y="87"/>
                    <a:pt x="238" y="0"/>
                    <a:pt x="166" y="0"/>
                  </a:cubicBezTo>
                  <a:cubicBezTo>
                    <a:pt x="0" y="0"/>
                    <a:pt x="19" y="464"/>
                    <a:pt x="19" y="464"/>
                  </a:cubicBezTo>
                  <a:cubicBezTo>
                    <a:pt x="19" y="480"/>
                    <a:pt x="65" y="489"/>
                    <a:pt x="121" y="493"/>
                  </a:cubicBezTo>
                  <a:cubicBezTo>
                    <a:pt x="121" y="719"/>
                    <a:pt x="121" y="719"/>
                    <a:pt x="121" y="719"/>
                  </a:cubicBezTo>
                  <a:cubicBezTo>
                    <a:pt x="121" y="744"/>
                    <a:pt x="141" y="764"/>
                    <a:pt x="166" y="764"/>
                  </a:cubicBezTo>
                  <a:cubicBezTo>
                    <a:pt x="191" y="764"/>
                    <a:pt x="212" y="744"/>
                    <a:pt x="212" y="719"/>
                  </a:cubicBezTo>
                  <a:cubicBezTo>
                    <a:pt x="212" y="493"/>
                    <a:pt x="212" y="493"/>
                    <a:pt x="212" y="493"/>
                  </a:cubicBezTo>
                  <a:cubicBezTo>
                    <a:pt x="267" y="489"/>
                    <a:pt x="313" y="480"/>
                    <a:pt x="313" y="464"/>
                  </a:cubicBezTo>
                  <a:cubicBezTo>
                    <a:pt x="313" y="464"/>
                    <a:pt x="317" y="370"/>
                    <a:pt x="306" y="266"/>
                  </a:cubicBezTo>
                  <a:cubicBezTo>
                    <a:pt x="272" y="265"/>
                    <a:pt x="242" y="259"/>
                    <a:pt x="217" y="247"/>
                  </a:cubicBezTo>
                  <a:cubicBezTo>
                    <a:pt x="192" y="235"/>
                    <a:pt x="171" y="218"/>
                    <a:pt x="156" y="19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34">
              <a:extLst>
                <a:ext uri="{FF2B5EF4-FFF2-40B4-BE49-F238E27FC236}">
                  <a16:creationId xmlns:a16="http://schemas.microsoft.com/office/drawing/2014/main" id="{32EC3621-571C-564A-3A7F-BB8B9B7B768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9376" y="4479926"/>
              <a:ext cx="211138" cy="211138"/>
            </a:xfrm>
            <a:custGeom>
              <a:avLst/>
              <a:gdLst/>
              <a:ahLst/>
              <a:cxnLst>
                <a:cxn ang="0">
                  <a:pos x="120" y="12"/>
                </a:cxn>
                <a:cxn ang="0">
                  <a:pos x="12" y="79"/>
                </a:cxn>
                <a:cxn ang="0">
                  <a:pos x="79" y="187"/>
                </a:cxn>
                <a:cxn ang="0">
                  <a:pos x="187" y="120"/>
                </a:cxn>
                <a:cxn ang="0">
                  <a:pos x="120" y="12"/>
                </a:cxn>
              </a:cxnLst>
              <a:rect l="0" t="0" r="r" b="b"/>
              <a:pathLst>
                <a:path w="198" h="198">
                  <a:moveTo>
                    <a:pt x="120" y="12"/>
                  </a:moveTo>
                  <a:cubicBezTo>
                    <a:pt x="71" y="0"/>
                    <a:pt x="23" y="31"/>
                    <a:pt x="12" y="79"/>
                  </a:cubicBezTo>
                  <a:cubicBezTo>
                    <a:pt x="0" y="127"/>
                    <a:pt x="30" y="176"/>
                    <a:pt x="79" y="187"/>
                  </a:cubicBezTo>
                  <a:cubicBezTo>
                    <a:pt x="127" y="198"/>
                    <a:pt x="176" y="168"/>
                    <a:pt x="187" y="120"/>
                  </a:cubicBezTo>
                  <a:cubicBezTo>
                    <a:pt x="198" y="71"/>
                    <a:pt x="168" y="23"/>
                    <a:pt x="120" y="1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35">
              <a:extLst>
                <a:ext uri="{FF2B5EF4-FFF2-40B4-BE49-F238E27FC236}">
                  <a16:creationId xmlns:a16="http://schemas.microsoft.com/office/drawing/2014/main" id="{8C99A915-2307-B70C-AEA7-8A66E2119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226" y="4752976"/>
              <a:ext cx="288925" cy="223838"/>
            </a:xfrm>
            <a:custGeom>
              <a:avLst/>
              <a:gdLst/>
              <a:ahLst/>
              <a:cxnLst>
                <a:cxn ang="0">
                  <a:pos x="270" y="173"/>
                </a:cxn>
                <a:cxn ang="0">
                  <a:pos x="270" y="169"/>
                </a:cxn>
                <a:cxn ang="0">
                  <a:pos x="234" y="142"/>
                </a:cxn>
                <a:cxn ang="0">
                  <a:pos x="183" y="146"/>
                </a:cxn>
                <a:cxn ang="0">
                  <a:pos x="163" y="145"/>
                </a:cxn>
                <a:cxn ang="0">
                  <a:pos x="115" y="134"/>
                </a:cxn>
                <a:cxn ang="0">
                  <a:pos x="73" y="90"/>
                </a:cxn>
                <a:cxn ang="0">
                  <a:pos x="64" y="46"/>
                </a:cxn>
                <a:cxn ang="0">
                  <a:pos x="65" y="39"/>
                </a:cxn>
                <a:cxn ang="0">
                  <a:pos x="65" y="38"/>
                </a:cxn>
                <a:cxn ang="0">
                  <a:pos x="65" y="38"/>
                </a:cxn>
                <a:cxn ang="0">
                  <a:pos x="37" y="2"/>
                </a:cxn>
                <a:cxn ang="0">
                  <a:pos x="1" y="30"/>
                </a:cxn>
                <a:cxn ang="0">
                  <a:pos x="1" y="30"/>
                </a:cxn>
                <a:cxn ang="0">
                  <a:pos x="0" y="46"/>
                </a:cxn>
                <a:cxn ang="0">
                  <a:pos x="30" y="144"/>
                </a:cxn>
                <a:cxn ang="0">
                  <a:pos x="88" y="191"/>
                </a:cxn>
                <a:cxn ang="0">
                  <a:pos x="172" y="210"/>
                </a:cxn>
                <a:cxn ang="0">
                  <a:pos x="183" y="210"/>
                </a:cxn>
                <a:cxn ang="0">
                  <a:pos x="213" y="209"/>
                </a:cxn>
                <a:cxn ang="0">
                  <a:pos x="243" y="206"/>
                </a:cxn>
                <a:cxn ang="0">
                  <a:pos x="270" y="173"/>
                </a:cxn>
              </a:cxnLst>
              <a:rect l="0" t="0" r="r" b="b"/>
              <a:pathLst>
                <a:path w="271" h="210">
                  <a:moveTo>
                    <a:pt x="270" y="173"/>
                  </a:moveTo>
                  <a:cubicBezTo>
                    <a:pt x="270" y="172"/>
                    <a:pt x="270" y="170"/>
                    <a:pt x="270" y="169"/>
                  </a:cubicBezTo>
                  <a:cubicBezTo>
                    <a:pt x="267" y="152"/>
                    <a:pt x="251" y="140"/>
                    <a:pt x="234" y="142"/>
                  </a:cubicBezTo>
                  <a:cubicBezTo>
                    <a:pt x="215" y="145"/>
                    <a:pt x="198" y="146"/>
                    <a:pt x="183" y="146"/>
                  </a:cubicBezTo>
                  <a:cubicBezTo>
                    <a:pt x="176" y="146"/>
                    <a:pt x="169" y="146"/>
                    <a:pt x="163" y="145"/>
                  </a:cubicBezTo>
                  <a:cubicBezTo>
                    <a:pt x="142" y="144"/>
                    <a:pt x="127" y="139"/>
                    <a:pt x="115" y="134"/>
                  </a:cubicBezTo>
                  <a:cubicBezTo>
                    <a:pt x="92" y="122"/>
                    <a:pt x="80" y="107"/>
                    <a:pt x="73" y="90"/>
                  </a:cubicBezTo>
                  <a:cubicBezTo>
                    <a:pt x="66" y="74"/>
                    <a:pt x="64" y="56"/>
                    <a:pt x="64" y="46"/>
                  </a:cubicBezTo>
                  <a:cubicBezTo>
                    <a:pt x="64" y="43"/>
                    <a:pt x="65" y="41"/>
                    <a:pt x="65" y="39"/>
                  </a:cubicBezTo>
                  <a:cubicBezTo>
                    <a:pt x="65" y="39"/>
                    <a:pt x="65" y="38"/>
                    <a:pt x="65" y="38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7" y="20"/>
                    <a:pt x="55" y="4"/>
                    <a:pt x="37" y="2"/>
                  </a:cubicBezTo>
                  <a:cubicBezTo>
                    <a:pt x="19" y="0"/>
                    <a:pt x="3" y="12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0" y="37"/>
                    <a:pt x="0" y="46"/>
                  </a:cubicBezTo>
                  <a:cubicBezTo>
                    <a:pt x="1" y="67"/>
                    <a:pt x="4" y="106"/>
                    <a:pt x="30" y="144"/>
                  </a:cubicBezTo>
                  <a:cubicBezTo>
                    <a:pt x="43" y="162"/>
                    <a:pt x="62" y="179"/>
                    <a:pt x="88" y="191"/>
                  </a:cubicBezTo>
                  <a:cubicBezTo>
                    <a:pt x="111" y="202"/>
                    <a:pt x="139" y="209"/>
                    <a:pt x="172" y="210"/>
                  </a:cubicBezTo>
                  <a:cubicBezTo>
                    <a:pt x="176" y="210"/>
                    <a:pt x="180" y="210"/>
                    <a:pt x="183" y="210"/>
                  </a:cubicBezTo>
                  <a:cubicBezTo>
                    <a:pt x="193" y="210"/>
                    <a:pt x="203" y="210"/>
                    <a:pt x="213" y="209"/>
                  </a:cubicBezTo>
                  <a:cubicBezTo>
                    <a:pt x="223" y="208"/>
                    <a:pt x="233" y="207"/>
                    <a:pt x="243" y="206"/>
                  </a:cubicBezTo>
                  <a:cubicBezTo>
                    <a:pt x="259" y="203"/>
                    <a:pt x="271" y="189"/>
                    <a:pt x="270" y="173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87C91C0-AC6F-5B2E-E97D-FA109556F6A6}"/>
              </a:ext>
            </a:extLst>
          </p:cNvPr>
          <p:cNvGrpSpPr>
            <a:grpSpLocks noChangeAspect="1"/>
          </p:cNvGrpSpPr>
          <p:nvPr/>
        </p:nvGrpSpPr>
        <p:grpSpPr>
          <a:xfrm>
            <a:off x="7492638" y="796464"/>
            <a:ext cx="401531" cy="401531"/>
            <a:chOff x="6464300" y="5314950"/>
            <a:chExt cx="974725" cy="974725"/>
          </a:xfrm>
          <a:solidFill>
            <a:schemeClr val="bg1">
              <a:lumMod val="75000"/>
            </a:schemeClr>
          </a:solidFill>
        </p:grpSpPr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3B868F84-F0C6-2360-5D7C-F183A6B8C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8200" y="5314950"/>
              <a:ext cx="250825" cy="247650"/>
            </a:xfrm>
            <a:custGeom>
              <a:avLst/>
              <a:gdLst/>
              <a:ahLst/>
              <a:cxnLst>
                <a:cxn ang="0">
                  <a:pos x="108" y="142"/>
                </a:cxn>
                <a:cxn ang="0">
                  <a:pos x="108" y="142"/>
                </a:cxn>
                <a:cxn ang="0">
                  <a:pos x="118" y="148"/>
                </a:cxn>
                <a:cxn ang="0">
                  <a:pos x="128" y="150"/>
                </a:cxn>
                <a:cxn ang="0">
                  <a:pos x="140" y="148"/>
                </a:cxn>
                <a:cxn ang="0">
                  <a:pos x="150" y="142"/>
                </a:cxn>
                <a:cxn ang="0">
                  <a:pos x="150" y="142"/>
                </a:cxn>
                <a:cxn ang="0">
                  <a:pos x="156" y="132"/>
                </a:cxn>
                <a:cxn ang="0">
                  <a:pos x="158" y="122"/>
                </a:cxn>
                <a:cxn ang="0">
                  <a:pos x="156" y="110"/>
                </a:cxn>
                <a:cxn ang="0">
                  <a:pos x="150" y="100"/>
                </a:cxn>
                <a:cxn ang="0">
                  <a:pos x="58" y="8"/>
                </a:cxn>
                <a:cxn ang="0">
                  <a:pos x="58" y="8"/>
                </a:cxn>
                <a:cxn ang="0">
                  <a:pos x="48" y="2"/>
                </a:cxn>
                <a:cxn ang="0">
                  <a:pos x="36" y="0"/>
                </a:cxn>
                <a:cxn ang="0">
                  <a:pos x="26" y="2"/>
                </a:cxn>
                <a:cxn ang="0">
                  <a:pos x="20" y="4"/>
                </a:cxn>
                <a:cxn ang="0">
                  <a:pos x="16" y="8"/>
                </a:cxn>
                <a:cxn ang="0">
                  <a:pos x="16" y="8"/>
                </a:cxn>
                <a:cxn ang="0">
                  <a:pos x="12" y="12"/>
                </a:cxn>
                <a:cxn ang="0">
                  <a:pos x="10" y="18"/>
                </a:cxn>
                <a:cxn ang="0">
                  <a:pos x="8" y="30"/>
                </a:cxn>
                <a:cxn ang="0">
                  <a:pos x="10" y="40"/>
                </a:cxn>
                <a:cxn ang="0">
                  <a:pos x="12" y="46"/>
                </a:cxn>
                <a:cxn ang="0">
                  <a:pos x="16" y="50"/>
                </a:cxn>
                <a:cxn ang="0">
                  <a:pos x="26" y="60"/>
                </a:cxn>
                <a:cxn ang="0">
                  <a:pos x="0" y="86"/>
                </a:cxn>
                <a:cxn ang="0">
                  <a:pos x="72" y="156"/>
                </a:cxn>
                <a:cxn ang="0">
                  <a:pos x="98" y="132"/>
                </a:cxn>
                <a:cxn ang="0">
                  <a:pos x="108" y="142"/>
                </a:cxn>
              </a:cxnLst>
              <a:rect l="0" t="0" r="r" b="b"/>
              <a:pathLst>
                <a:path w="158" h="156">
                  <a:moveTo>
                    <a:pt x="108" y="142"/>
                  </a:moveTo>
                  <a:lnTo>
                    <a:pt x="108" y="142"/>
                  </a:lnTo>
                  <a:lnTo>
                    <a:pt x="118" y="148"/>
                  </a:lnTo>
                  <a:lnTo>
                    <a:pt x="128" y="150"/>
                  </a:lnTo>
                  <a:lnTo>
                    <a:pt x="140" y="148"/>
                  </a:lnTo>
                  <a:lnTo>
                    <a:pt x="150" y="142"/>
                  </a:lnTo>
                  <a:lnTo>
                    <a:pt x="150" y="142"/>
                  </a:lnTo>
                  <a:lnTo>
                    <a:pt x="156" y="132"/>
                  </a:lnTo>
                  <a:lnTo>
                    <a:pt x="158" y="122"/>
                  </a:lnTo>
                  <a:lnTo>
                    <a:pt x="156" y="110"/>
                  </a:lnTo>
                  <a:lnTo>
                    <a:pt x="150" y="100"/>
                  </a:lnTo>
                  <a:lnTo>
                    <a:pt x="58" y="8"/>
                  </a:lnTo>
                  <a:lnTo>
                    <a:pt x="58" y="8"/>
                  </a:lnTo>
                  <a:lnTo>
                    <a:pt x="48" y="2"/>
                  </a:lnTo>
                  <a:lnTo>
                    <a:pt x="36" y="0"/>
                  </a:lnTo>
                  <a:lnTo>
                    <a:pt x="26" y="2"/>
                  </a:lnTo>
                  <a:lnTo>
                    <a:pt x="20" y="4"/>
                  </a:lnTo>
                  <a:lnTo>
                    <a:pt x="16" y="8"/>
                  </a:lnTo>
                  <a:lnTo>
                    <a:pt x="16" y="8"/>
                  </a:lnTo>
                  <a:lnTo>
                    <a:pt x="12" y="12"/>
                  </a:lnTo>
                  <a:lnTo>
                    <a:pt x="10" y="18"/>
                  </a:lnTo>
                  <a:lnTo>
                    <a:pt x="8" y="30"/>
                  </a:lnTo>
                  <a:lnTo>
                    <a:pt x="10" y="40"/>
                  </a:lnTo>
                  <a:lnTo>
                    <a:pt x="12" y="46"/>
                  </a:lnTo>
                  <a:lnTo>
                    <a:pt x="16" y="50"/>
                  </a:lnTo>
                  <a:lnTo>
                    <a:pt x="26" y="60"/>
                  </a:lnTo>
                  <a:lnTo>
                    <a:pt x="0" y="86"/>
                  </a:lnTo>
                  <a:lnTo>
                    <a:pt x="72" y="156"/>
                  </a:lnTo>
                  <a:lnTo>
                    <a:pt x="98" y="132"/>
                  </a:lnTo>
                  <a:lnTo>
                    <a:pt x="108" y="1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5C9D2CE1-84C9-9E45-A67C-714294CB7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4300" y="6096000"/>
              <a:ext cx="193675" cy="193675"/>
            </a:xfrm>
            <a:custGeom>
              <a:avLst/>
              <a:gdLst/>
              <a:ahLst/>
              <a:cxnLst>
                <a:cxn ang="0">
                  <a:pos x="0" y="98"/>
                </a:cxn>
                <a:cxn ang="0">
                  <a:pos x="24" y="122"/>
                </a:cxn>
                <a:cxn ang="0">
                  <a:pos x="122" y="24"/>
                </a:cxn>
                <a:cxn ang="0">
                  <a:pos x="98" y="0"/>
                </a:cxn>
                <a:cxn ang="0">
                  <a:pos x="0" y="98"/>
                </a:cxn>
              </a:cxnLst>
              <a:rect l="0" t="0" r="r" b="b"/>
              <a:pathLst>
                <a:path w="122" h="122">
                  <a:moveTo>
                    <a:pt x="0" y="98"/>
                  </a:moveTo>
                  <a:lnTo>
                    <a:pt x="24" y="122"/>
                  </a:lnTo>
                  <a:lnTo>
                    <a:pt x="122" y="24"/>
                  </a:lnTo>
                  <a:lnTo>
                    <a:pt x="98" y="0"/>
                  </a:lnTo>
                  <a:lnTo>
                    <a:pt x="0" y="9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0448EEEC-5FC3-3452-4B3F-F8FB4F1086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32575" y="5438775"/>
              <a:ext cx="679450" cy="682625"/>
            </a:xfrm>
            <a:custGeom>
              <a:avLst/>
              <a:gdLst/>
              <a:ahLst/>
              <a:cxnLst>
                <a:cxn ang="0">
                  <a:pos x="30" y="430"/>
                </a:cxn>
                <a:cxn ang="0">
                  <a:pos x="90" y="426"/>
                </a:cxn>
                <a:cxn ang="0">
                  <a:pos x="118" y="424"/>
                </a:cxn>
                <a:cxn ang="0">
                  <a:pos x="126" y="424"/>
                </a:cxn>
                <a:cxn ang="0">
                  <a:pos x="132" y="424"/>
                </a:cxn>
                <a:cxn ang="0">
                  <a:pos x="156" y="418"/>
                </a:cxn>
                <a:cxn ang="0">
                  <a:pos x="176" y="404"/>
                </a:cxn>
                <a:cxn ang="0">
                  <a:pos x="410" y="170"/>
                </a:cxn>
                <a:cxn ang="0">
                  <a:pos x="418" y="160"/>
                </a:cxn>
                <a:cxn ang="0">
                  <a:pos x="428" y="138"/>
                </a:cxn>
                <a:cxn ang="0">
                  <a:pos x="428" y="126"/>
                </a:cxn>
                <a:cxn ang="0">
                  <a:pos x="424" y="104"/>
                </a:cxn>
                <a:cxn ang="0">
                  <a:pos x="410" y="82"/>
                </a:cxn>
                <a:cxn ang="0">
                  <a:pos x="346" y="18"/>
                </a:cxn>
                <a:cxn ang="0">
                  <a:pos x="338" y="10"/>
                </a:cxn>
                <a:cxn ang="0">
                  <a:pos x="314" y="2"/>
                </a:cxn>
                <a:cxn ang="0">
                  <a:pos x="302" y="0"/>
                </a:cxn>
                <a:cxn ang="0">
                  <a:pos x="280" y="6"/>
                </a:cxn>
                <a:cxn ang="0">
                  <a:pos x="258" y="18"/>
                </a:cxn>
                <a:cxn ang="0">
                  <a:pos x="24" y="254"/>
                </a:cxn>
                <a:cxn ang="0">
                  <a:pos x="16" y="262"/>
                </a:cxn>
                <a:cxn ang="0">
                  <a:pos x="8" y="286"/>
                </a:cxn>
                <a:cxn ang="0">
                  <a:pos x="6" y="298"/>
                </a:cxn>
                <a:cxn ang="0">
                  <a:pos x="6" y="302"/>
                </a:cxn>
                <a:cxn ang="0">
                  <a:pos x="0" y="402"/>
                </a:cxn>
                <a:cxn ang="0">
                  <a:pos x="30" y="430"/>
                </a:cxn>
                <a:cxn ang="0">
                  <a:pos x="272" y="32"/>
                </a:cxn>
                <a:cxn ang="0">
                  <a:pos x="278" y="26"/>
                </a:cxn>
                <a:cxn ang="0">
                  <a:pos x="294" y="18"/>
                </a:cxn>
                <a:cxn ang="0">
                  <a:pos x="302" y="18"/>
                </a:cxn>
                <a:cxn ang="0">
                  <a:pos x="320" y="22"/>
                </a:cxn>
                <a:cxn ang="0">
                  <a:pos x="334" y="32"/>
                </a:cxn>
                <a:cxn ang="0">
                  <a:pos x="398" y="94"/>
                </a:cxn>
                <a:cxn ang="0">
                  <a:pos x="404" y="102"/>
                </a:cxn>
                <a:cxn ang="0">
                  <a:pos x="410" y="118"/>
                </a:cxn>
                <a:cxn ang="0">
                  <a:pos x="412" y="126"/>
                </a:cxn>
                <a:cxn ang="0">
                  <a:pos x="408" y="144"/>
                </a:cxn>
                <a:cxn ang="0">
                  <a:pos x="398" y="158"/>
                </a:cxn>
                <a:cxn ang="0">
                  <a:pos x="252" y="134"/>
                </a:cxn>
                <a:cxn ang="0">
                  <a:pos x="322" y="234"/>
                </a:cxn>
                <a:cxn ang="0">
                  <a:pos x="132" y="170"/>
                </a:cxn>
              </a:cxnLst>
              <a:rect l="0" t="0" r="r" b="b"/>
              <a:pathLst>
                <a:path w="428" h="430">
                  <a:moveTo>
                    <a:pt x="30" y="430"/>
                  </a:moveTo>
                  <a:lnTo>
                    <a:pt x="30" y="430"/>
                  </a:lnTo>
                  <a:lnTo>
                    <a:pt x="90" y="426"/>
                  </a:lnTo>
                  <a:lnTo>
                    <a:pt x="90" y="426"/>
                  </a:lnTo>
                  <a:lnTo>
                    <a:pt x="118" y="424"/>
                  </a:lnTo>
                  <a:lnTo>
                    <a:pt x="118" y="424"/>
                  </a:lnTo>
                  <a:lnTo>
                    <a:pt x="126" y="424"/>
                  </a:lnTo>
                  <a:lnTo>
                    <a:pt x="126" y="424"/>
                  </a:lnTo>
                  <a:lnTo>
                    <a:pt x="132" y="424"/>
                  </a:lnTo>
                  <a:lnTo>
                    <a:pt x="132" y="424"/>
                  </a:lnTo>
                  <a:lnTo>
                    <a:pt x="144" y="422"/>
                  </a:lnTo>
                  <a:lnTo>
                    <a:pt x="156" y="418"/>
                  </a:lnTo>
                  <a:lnTo>
                    <a:pt x="166" y="412"/>
                  </a:lnTo>
                  <a:lnTo>
                    <a:pt x="176" y="404"/>
                  </a:lnTo>
                  <a:lnTo>
                    <a:pt x="294" y="288"/>
                  </a:lnTo>
                  <a:lnTo>
                    <a:pt x="410" y="170"/>
                  </a:lnTo>
                  <a:lnTo>
                    <a:pt x="410" y="170"/>
                  </a:lnTo>
                  <a:lnTo>
                    <a:pt x="418" y="160"/>
                  </a:lnTo>
                  <a:lnTo>
                    <a:pt x="424" y="150"/>
                  </a:lnTo>
                  <a:lnTo>
                    <a:pt x="428" y="138"/>
                  </a:lnTo>
                  <a:lnTo>
                    <a:pt x="428" y="126"/>
                  </a:lnTo>
                  <a:lnTo>
                    <a:pt x="428" y="126"/>
                  </a:lnTo>
                  <a:lnTo>
                    <a:pt x="428" y="114"/>
                  </a:lnTo>
                  <a:lnTo>
                    <a:pt x="424" y="104"/>
                  </a:lnTo>
                  <a:lnTo>
                    <a:pt x="418" y="92"/>
                  </a:lnTo>
                  <a:lnTo>
                    <a:pt x="410" y="82"/>
                  </a:lnTo>
                  <a:lnTo>
                    <a:pt x="378" y="50"/>
                  </a:lnTo>
                  <a:lnTo>
                    <a:pt x="346" y="18"/>
                  </a:lnTo>
                  <a:lnTo>
                    <a:pt x="346" y="18"/>
                  </a:lnTo>
                  <a:lnTo>
                    <a:pt x="338" y="10"/>
                  </a:lnTo>
                  <a:lnTo>
                    <a:pt x="326" y="6"/>
                  </a:lnTo>
                  <a:lnTo>
                    <a:pt x="314" y="2"/>
                  </a:lnTo>
                  <a:lnTo>
                    <a:pt x="302" y="0"/>
                  </a:lnTo>
                  <a:lnTo>
                    <a:pt x="302" y="0"/>
                  </a:lnTo>
                  <a:lnTo>
                    <a:pt x="290" y="2"/>
                  </a:lnTo>
                  <a:lnTo>
                    <a:pt x="280" y="6"/>
                  </a:lnTo>
                  <a:lnTo>
                    <a:pt x="268" y="10"/>
                  </a:lnTo>
                  <a:lnTo>
                    <a:pt x="258" y="18"/>
                  </a:lnTo>
                  <a:lnTo>
                    <a:pt x="142" y="136"/>
                  </a:lnTo>
                  <a:lnTo>
                    <a:pt x="24" y="254"/>
                  </a:lnTo>
                  <a:lnTo>
                    <a:pt x="24" y="254"/>
                  </a:lnTo>
                  <a:lnTo>
                    <a:pt x="16" y="262"/>
                  </a:lnTo>
                  <a:lnTo>
                    <a:pt x="10" y="274"/>
                  </a:lnTo>
                  <a:lnTo>
                    <a:pt x="8" y="286"/>
                  </a:lnTo>
                  <a:lnTo>
                    <a:pt x="6" y="298"/>
                  </a:lnTo>
                  <a:lnTo>
                    <a:pt x="6" y="298"/>
                  </a:lnTo>
                  <a:lnTo>
                    <a:pt x="6" y="302"/>
                  </a:lnTo>
                  <a:lnTo>
                    <a:pt x="6" y="302"/>
                  </a:lnTo>
                  <a:lnTo>
                    <a:pt x="0" y="398"/>
                  </a:lnTo>
                  <a:lnTo>
                    <a:pt x="0" y="402"/>
                  </a:lnTo>
                  <a:lnTo>
                    <a:pt x="26" y="430"/>
                  </a:lnTo>
                  <a:lnTo>
                    <a:pt x="30" y="430"/>
                  </a:lnTo>
                  <a:close/>
                  <a:moveTo>
                    <a:pt x="154" y="148"/>
                  </a:moveTo>
                  <a:lnTo>
                    <a:pt x="272" y="32"/>
                  </a:lnTo>
                  <a:lnTo>
                    <a:pt x="272" y="32"/>
                  </a:lnTo>
                  <a:lnTo>
                    <a:pt x="278" y="26"/>
                  </a:lnTo>
                  <a:lnTo>
                    <a:pt x="286" y="22"/>
                  </a:lnTo>
                  <a:lnTo>
                    <a:pt x="294" y="18"/>
                  </a:lnTo>
                  <a:lnTo>
                    <a:pt x="302" y="18"/>
                  </a:lnTo>
                  <a:lnTo>
                    <a:pt x="302" y="18"/>
                  </a:lnTo>
                  <a:lnTo>
                    <a:pt x="312" y="18"/>
                  </a:lnTo>
                  <a:lnTo>
                    <a:pt x="320" y="22"/>
                  </a:lnTo>
                  <a:lnTo>
                    <a:pt x="328" y="26"/>
                  </a:lnTo>
                  <a:lnTo>
                    <a:pt x="334" y="32"/>
                  </a:lnTo>
                  <a:lnTo>
                    <a:pt x="366" y="62"/>
                  </a:lnTo>
                  <a:lnTo>
                    <a:pt x="398" y="94"/>
                  </a:lnTo>
                  <a:lnTo>
                    <a:pt x="398" y="94"/>
                  </a:lnTo>
                  <a:lnTo>
                    <a:pt x="404" y="102"/>
                  </a:lnTo>
                  <a:lnTo>
                    <a:pt x="408" y="110"/>
                  </a:lnTo>
                  <a:lnTo>
                    <a:pt x="410" y="118"/>
                  </a:lnTo>
                  <a:lnTo>
                    <a:pt x="412" y="126"/>
                  </a:lnTo>
                  <a:lnTo>
                    <a:pt x="412" y="126"/>
                  </a:lnTo>
                  <a:lnTo>
                    <a:pt x="410" y="136"/>
                  </a:lnTo>
                  <a:lnTo>
                    <a:pt x="408" y="144"/>
                  </a:lnTo>
                  <a:lnTo>
                    <a:pt x="404" y="152"/>
                  </a:lnTo>
                  <a:lnTo>
                    <a:pt x="398" y="158"/>
                  </a:lnTo>
                  <a:lnTo>
                    <a:pt x="338" y="220"/>
                  </a:lnTo>
                  <a:lnTo>
                    <a:pt x="252" y="134"/>
                  </a:lnTo>
                  <a:lnTo>
                    <a:pt x="238" y="150"/>
                  </a:lnTo>
                  <a:lnTo>
                    <a:pt x="322" y="234"/>
                  </a:lnTo>
                  <a:lnTo>
                    <a:pt x="312" y="244"/>
                  </a:lnTo>
                  <a:lnTo>
                    <a:pt x="132" y="170"/>
                  </a:lnTo>
                  <a:lnTo>
                    <a:pt x="154" y="14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8ED578A-3EC2-506D-34EF-10A903C3C853}"/>
              </a:ext>
            </a:extLst>
          </p:cNvPr>
          <p:cNvGrpSpPr>
            <a:grpSpLocks noChangeAspect="1"/>
          </p:cNvGrpSpPr>
          <p:nvPr/>
        </p:nvGrpSpPr>
        <p:grpSpPr>
          <a:xfrm>
            <a:off x="7490249" y="1390761"/>
            <a:ext cx="406309" cy="440542"/>
            <a:chOff x="5980163" y="3208526"/>
            <a:chExt cx="1176524" cy="1275653"/>
          </a:xfrm>
          <a:solidFill>
            <a:schemeClr val="bg1">
              <a:lumMod val="75000"/>
            </a:schemeClr>
          </a:solidFill>
        </p:grpSpPr>
        <p:sp>
          <p:nvSpPr>
            <p:cNvPr id="34" name="Freeform 101">
              <a:extLst>
                <a:ext uri="{FF2B5EF4-FFF2-40B4-BE49-F238E27FC236}">
                  <a16:creationId xmlns:a16="http://schemas.microsoft.com/office/drawing/2014/main" id="{2CBA7A87-EE13-E2F5-9CB6-AE552B2FC7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7833" y="4100123"/>
              <a:ext cx="169936" cy="128018"/>
            </a:xfrm>
            <a:custGeom>
              <a:avLst/>
              <a:gdLst/>
              <a:ahLst/>
              <a:cxnLst>
                <a:cxn ang="0">
                  <a:pos x="114" y="40"/>
                </a:cxn>
                <a:cxn ang="0">
                  <a:pos x="117" y="96"/>
                </a:cxn>
                <a:cxn ang="0">
                  <a:pos x="127" y="23"/>
                </a:cxn>
                <a:cxn ang="0">
                  <a:pos x="125" y="0"/>
                </a:cxn>
                <a:cxn ang="0">
                  <a:pos x="2" y="0"/>
                </a:cxn>
                <a:cxn ang="0">
                  <a:pos x="0" y="22"/>
                </a:cxn>
                <a:cxn ang="0">
                  <a:pos x="10" y="96"/>
                </a:cxn>
                <a:cxn ang="0">
                  <a:pos x="13" y="40"/>
                </a:cxn>
                <a:cxn ang="0">
                  <a:pos x="114" y="40"/>
                </a:cxn>
              </a:cxnLst>
              <a:rect l="0" t="0" r="r" b="b"/>
              <a:pathLst>
                <a:path w="127" h="96">
                  <a:moveTo>
                    <a:pt x="114" y="40"/>
                  </a:moveTo>
                  <a:cubicBezTo>
                    <a:pt x="117" y="96"/>
                    <a:pt x="117" y="96"/>
                    <a:pt x="117" y="96"/>
                  </a:cubicBezTo>
                  <a:cubicBezTo>
                    <a:pt x="126" y="59"/>
                    <a:pt x="127" y="36"/>
                    <a:pt x="127" y="23"/>
                  </a:cubicBezTo>
                  <a:cubicBezTo>
                    <a:pt x="127" y="13"/>
                    <a:pt x="126" y="5"/>
                    <a:pt x="12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5"/>
                    <a:pt x="0" y="12"/>
                    <a:pt x="0" y="22"/>
                  </a:cubicBezTo>
                  <a:cubicBezTo>
                    <a:pt x="0" y="36"/>
                    <a:pt x="1" y="59"/>
                    <a:pt x="10" y="96"/>
                  </a:cubicBezTo>
                  <a:cubicBezTo>
                    <a:pt x="13" y="40"/>
                    <a:pt x="13" y="40"/>
                    <a:pt x="13" y="40"/>
                  </a:cubicBezTo>
                  <a:lnTo>
                    <a:pt x="114" y="4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102">
              <a:extLst>
                <a:ext uri="{FF2B5EF4-FFF2-40B4-BE49-F238E27FC236}">
                  <a16:creationId xmlns:a16="http://schemas.microsoft.com/office/drawing/2014/main" id="{53CFE0D1-9829-7E0E-561C-B412F1DA4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0317" y="4331236"/>
              <a:ext cx="84402" cy="2265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5" y="17"/>
                </a:cxn>
                <a:cxn ang="0">
                  <a:pos x="57" y="17"/>
                </a:cxn>
                <a:cxn ang="0">
                  <a:pos x="63" y="0"/>
                </a:cxn>
                <a:cxn ang="0">
                  <a:pos x="0" y="0"/>
                </a:cxn>
              </a:cxnLst>
              <a:rect l="0" t="0" r="r" b="b"/>
              <a:pathLst>
                <a:path w="63" h="17">
                  <a:moveTo>
                    <a:pt x="0" y="0"/>
                  </a:moveTo>
                  <a:cubicBezTo>
                    <a:pt x="1" y="5"/>
                    <a:pt x="3" y="11"/>
                    <a:pt x="5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1"/>
                    <a:pt x="61" y="5"/>
                    <a:pt x="6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103">
              <a:extLst>
                <a:ext uri="{FF2B5EF4-FFF2-40B4-BE49-F238E27FC236}">
                  <a16:creationId xmlns:a16="http://schemas.microsoft.com/office/drawing/2014/main" id="{29539DBB-F159-9487-A3E4-E222BA90E2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5763" y="4066703"/>
              <a:ext cx="153509" cy="15861"/>
            </a:xfrm>
            <a:custGeom>
              <a:avLst/>
              <a:gdLst/>
              <a:ahLst/>
              <a:cxnLst>
                <a:cxn ang="0">
                  <a:pos x="108" y="6"/>
                </a:cxn>
                <a:cxn ang="0">
                  <a:pos x="93" y="2"/>
                </a:cxn>
                <a:cxn ang="0">
                  <a:pos x="58" y="0"/>
                </a:cxn>
                <a:cxn ang="0">
                  <a:pos x="57" y="0"/>
                </a:cxn>
                <a:cxn ang="0">
                  <a:pos x="57" y="0"/>
                </a:cxn>
                <a:cxn ang="0">
                  <a:pos x="19" y="2"/>
                </a:cxn>
                <a:cxn ang="0">
                  <a:pos x="3" y="9"/>
                </a:cxn>
                <a:cxn ang="0">
                  <a:pos x="0" y="12"/>
                </a:cxn>
                <a:cxn ang="0">
                  <a:pos x="115" y="12"/>
                </a:cxn>
                <a:cxn ang="0">
                  <a:pos x="108" y="6"/>
                </a:cxn>
              </a:cxnLst>
              <a:rect l="0" t="0" r="r" b="b"/>
              <a:pathLst>
                <a:path w="115" h="12">
                  <a:moveTo>
                    <a:pt x="108" y="6"/>
                  </a:moveTo>
                  <a:cubicBezTo>
                    <a:pt x="106" y="5"/>
                    <a:pt x="101" y="3"/>
                    <a:pt x="93" y="2"/>
                  </a:cubicBezTo>
                  <a:cubicBezTo>
                    <a:pt x="84" y="0"/>
                    <a:pt x="73" y="0"/>
                    <a:pt x="58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40" y="0"/>
                    <a:pt x="28" y="0"/>
                    <a:pt x="19" y="2"/>
                  </a:cubicBezTo>
                  <a:cubicBezTo>
                    <a:pt x="9" y="4"/>
                    <a:pt x="5" y="7"/>
                    <a:pt x="3" y="9"/>
                  </a:cubicBezTo>
                  <a:cubicBezTo>
                    <a:pt x="2" y="9"/>
                    <a:pt x="1" y="10"/>
                    <a:pt x="0" y="12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13" y="9"/>
                    <a:pt x="112" y="8"/>
                    <a:pt x="108" y="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104">
              <a:extLst>
                <a:ext uri="{FF2B5EF4-FFF2-40B4-BE49-F238E27FC236}">
                  <a16:creationId xmlns:a16="http://schemas.microsoft.com/office/drawing/2014/main" id="{1E94B7D1-7F4E-1DB4-9B3F-C2F10170EA3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020" y="3346740"/>
              <a:ext cx="276996" cy="276996"/>
            </a:xfrm>
            <a:custGeom>
              <a:avLst/>
              <a:gdLst/>
              <a:ahLst/>
              <a:cxnLst>
                <a:cxn ang="0">
                  <a:pos x="12" y="125"/>
                </a:cxn>
                <a:cxn ang="0">
                  <a:pos x="125" y="195"/>
                </a:cxn>
                <a:cxn ang="0">
                  <a:pos x="195" y="82"/>
                </a:cxn>
                <a:cxn ang="0">
                  <a:pos x="82" y="12"/>
                </a:cxn>
                <a:cxn ang="0">
                  <a:pos x="12" y="125"/>
                </a:cxn>
              </a:cxnLst>
              <a:rect l="0" t="0" r="r" b="b"/>
              <a:pathLst>
                <a:path w="207" h="207">
                  <a:moveTo>
                    <a:pt x="12" y="125"/>
                  </a:moveTo>
                  <a:cubicBezTo>
                    <a:pt x="24" y="175"/>
                    <a:pt x="74" y="207"/>
                    <a:pt x="125" y="195"/>
                  </a:cubicBezTo>
                  <a:cubicBezTo>
                    <a:pt x="175" y="183"/>
                    <a:pt x="207" y="133"/>
                    <a:pt x="195" y="82"/>
                  </a:cubicBezTo>
                  <a:cubicBezTo>
                    <a:pt x="183" y="31"/>
                    <a:pt x="133" y="0"/>
                    <a:pt x="82" y="12"/>
                  </a:cubicBezTo>
                  <a:cubicBezTo>
                    <a:pt x="32" y="24"/>
                    <a:pt x="0" y="74"/>
                    <a:pt x="12" y="12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105">
              <a:extLst>
                <a:ext uri="{FF2B5EF4-FFF2-40B4-BE49-F238E27FC236}">
                  <a16:creationId xmlns:a16="http://schemas.microsoft.com/office/drawing/2014/main" id="{24C2B981-5C13-D923-1234-112A2D5000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80163" y="3634499"/>
              <a:ext cx="756215" cy="849680"/>
            </a:xfrm>
            <a:custGeom>
              <a:avLst/>
              <a:gdLst/>
              <a:ahLst/>
              <a:cxnLst>
                <a:cxn ang="0">
                  <a:pos x="483" y="156"/>
                </a:cxn>
                <a:cxn ang="0">
                  <a:pos x="447" y="114"/>
                </a:cxn>
                <a:cxn ang="0">
                  <a:pos x="379" y="80"/>
                </a:cxn>
                <a:cxn ang="0">
                  <a:pos x="356" y="51"/>
                </a:cxn>
                <a:cxn ang="0">
                  <a:pos x="334" y="61"/>
                </a:cxn>
                <a:cxn ang="0">
                  <a:pos x="300" y="23"/>
                </a:cxn>
                <a:cxn ang="0">
                  <a:pos x="299" y="20"/>
                </a:cxn>
                <a:cxn ang="0">
                  <a:pos x="266" y="0"/>
                </a:cxn>
                <a:cxn ang="0">
                  <a:pos x="100" y="1"/>
                </a:cxn>
                <a:cxn ang="0">
                  <a:pos x="57" y="29"/>
                </a:cxn>
                <a:cxn ang="0">
                  <a:pos x="0" y="148"/>
                </a:cxn>
                <a:cxn ang="0">
                  <a:pos x="23" y="223"/>
                </a:cxn>
                <a:cxn ang="0">
                  <a:pos x="115" y="300"/>
                </a:cxn>
                <a:cxn ang="0">
                  <a:pos x="133" y="241"/>
                </a:cxn>
                <a:cxn ang="0">
                  <a:pos x="64" y="157"/>
                </a:cxn>
                <a:cxn ang="0">
                  <a:pos x="80" y="101"/>
                </a:cxn>
                <a:cxn ang="0">
                  <a:pos x="84" y="184"/>
                </a:cxn>
                <a:cxn ang="0">
                  <a:pos x="148" y="290"/>
                </a:cxn>
                <a:cxn ang="0">
                  <a:pos x="92" y="301"/>
                </a:cxn>
                <a:cxn ang="0">
                  <a:pos x="32" y="282"/>
                </a:cxn>
                <a:cxn ang="0">
                  <a:pos x="13" y="370"/>
                </a:cxn>
                <a:cxn ang="0">
                  <a:pos x="130" y="625"/>
                </a:cxn>
                <a:cxn ang="0">
                  <a:pos x="117" y="370"/>
                </a:cxn>
                <a:cxn ang="0">
                  <a:pos x="129" y="326"/>
                </a:cxn>
                <a:cxn ang="0">
                  <a:pos x="188" y="315"/>
                </a:cxn>
                <a:cxn ang="0">
                  <a:pos x="242" y="322"/>
                </a:cxn>
                <a:cxn ang="0">
                  <a:pos x="260" y="370"/>
                </a:cxn>
                <a:cxn ang="0">
                  <a:pos x="247" y="625"/>
                </a:cxn>
                <a:cxn ang="0">
                  <a:pos x="313" y="594"/>
                </a:cxn>
                <a:cxn ang="0">
                  <a:pos x="364" y="370"/>
                </a:cxn>
                <a:cxn ang="0">
                  <a:pos x="348" y="288"/>
                </a:cxn>
                <a:cxn ang="0">
                  <a:pos x="297" y="233"/>
                </a:cxn>
                <a:cxn ang="0">
                  <a:pos x="305" y="120"/>
                </a:cxn>
                <a:cxn ang="0">
                  <a:pos x="300" y="131"/>
                </a:cxn>
                <a:cxn ang="0">
                  <a:pos x="324" y="160"/>
                </a:cxn>
                <a:cxn ang="0">
                  <a:pos x="348" y="146"/>
                </a:cxn>
                <a:cxn ang="0">
                  <a:pos x="524" y="186"/>
                </a:cxn>
                <a:cxn ang="0">
                  <a:pos x="565" y="154"/>
                </a:cxn>
                <a:cxn ang="0">
                  <a:pos x="338" y="149"/>
                </a:cxn>
                <a:cxn ang="0">
                  <a:pos x="311" y="145"/>
                </a:cxn>
                <a:cxn ang="0">
                  <a:pos x="342" y="62"/>
                </a:cxn>
                <a:cxn ang="0">
                  <a:pos x="368" y="66"/>
                </a:cxn>
                <a:cxn ang="0">
                  <a:pos x="338" y="149"/>
                </a:cxn>
              </a:cxnLst>
              <a:rect l="0" t="0" r="r" b="b"/>
              <a:pathLst>
                <a:path w="565" h="635">
                  <a:moveTo>
                    <a:pt x="520" y="158"/>
                  </a:moveTo>
                  <a:cubicBezTo>
                    <a:pt x="508" y="158"/>
                    <a:pt x="496" y="157"/>
                    <a:pt x="483" y="156"/>
                  </a:cubicBezTo>
                  <a:cubicBezTo>
                    <a:pt x="473" y="155"/>
                    <a:pt x="463" y="150"/>
                    <a:pt x="456" y="142"/>
                  </a:cubicBezTo>
                  <a:cubicBezTo>
                    <a:pt x="450" y="134"/>
                    <a:pt x="447" y="124"/>
                    <a:pt x="447" y="114"/>
                  </a:cubicBezTo>
                  <a:cubicBezTo>
                    <a:pt x="418" y="108"/>
                    <a:pt x="395" y="99"/>
                    <a:pt x="375" y="89"/>
                  </a:cubicBezTo>
                  <a:cubicBezTo>
                    <a:pt x="379" y="80"/>
                    <a:pt x="379" y="80"/>
                    <a:pt x="379" y="80"/>
                  </a:cubicBezTo>
                  <a:cubicBezTo>
                    <a:pt x="383" y="72"/>
                    <a:pt x="379" y="62"/>
                    <a:pt x="371" y="59"/>
                  </a:cubicBezTo>
                  <a:cubicBezTo>
                    <a:pt x="356" y="51"/>
                    <a:pt x="356" y="51"/>
                    <a:pt x="356" y="51"/>
                  </a:cubicBezTo>
                  <a:cubicBezTo>
                    <a:pt x="348" y="48"/>
                    <a:pt x="338" y="51"/>
                    <a:pt x="334" y="59"/>
                  </a:cubicBezTo>
                  <a:cubicBezTo>
                    <a:pt x="334" y="61"/>
                    <a:pt x="334" y="61"/>
                    <a:pt x="334" y="61"/>
                  </a:cubicBezTo>
                  <a:cubicBezTo>
                    <a:pt x="322" y="51"/>
                    <a:pt x="314" y="41"/>
                    <a:pt x="308" y="34"/>
                  </a:cubicBezTo>
                  <a:cubicBezTo>
                    <a:pt x="304" y="29"/>
                    <a:pt x="302" y="25"/>
                    <a:pt x="300" y="23"/>
                  </a:cubicBezTo>
                  <a:cubicBezTo>
                    <a:pt x="300" y="22"/>
                    <a:pt x="299" y="21"/>
                    <a:pt x="299" y="21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6" y="14"/>
                    <a:pt x="291" y="10"/>
                    <a:pt x="286" y="7"/>
                  </a:cubicBezTo>
                  <a:cubicBezTo>
                    <a:pt x="280" y="2"/>
                    <a:pt x="273" y="0"/>
                    <a:pt x="266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7" y="0"/>
                    <a:pt x="104" y="0"/>
                    <a:pt x="100" y="1"/>
                  </a:cubicBezTo>
                  <a:cubicBezTo>
                    <a:pt x="94" y="2"/>
                    <a:pt x="88" y="3"/>
                    <a:pt x="83" y="7"/>
                  </a:cubicBezTo>
                  <a:cubicBezTo>
                    <a:pt x="82" y="8"/>
                    <a:pt x="71" y="16"/>
                    <a:pt x="57" y="29"/>
                  </a:cubicBezTo>
                  <a:cubicBezTo>
                    <a:pt x="43" y="43"/>
                    <a:pt x="26" y="63"/>
                    <a:pt x="14" y="89"/>
                  </a:cubicBezTo>
                  <a:cubicBezTo>
                    <a:pt x="6" y="106"/>
                    <a:pt x="0" y="126"/>
                    <a:pt x="0" y="148"/>
                  </a:cubicBezTo>
                  <a:cubicBezTo>
                    <a:pt x="0" y="151"/>
                    <a:pt x="0" y="154"/>
                    <a:pt x="0" y="157"/>
                  </a:cubicBezTo>
                  <a:cubicBezTo>
                    <a:pt x="2" y="178"/>
                    <a:pt x="9" y="201"/>
                    <a:pt x="23" y="223"/>
                  </a:cubicBezTo>
                  <a:cubicBezTo>
                    <a:pt x="39" y="248"/>
                    <a:pt x="63" y="272"/>
                    <a:pt x="97" y="294"/>
                  </a:cubicBezTo>
                  <a:cubicBezTo>
                    <a:pt x="102" y="298"/>
                    <a:pt x="108" y="300"/>
                    <a:pt x="115" y="300"/>
                  </a:cubicBezTo>
                  <a:cubicBezTo>
                    <a:pt x="125" y="300"/>
                    <a:pt x="135" y="295"/>
                    <a:pt x="141" y="286"/>
                  </a:cubicBezTo>
                  <a:cubicBezTo>
                    <a:pt x="151" y="271"/>
                    <a:pt x="147" y="251"/>
                    <a:pt x="133" y="241"/>
                  </a:cubicBezTo>
                  <a:cubicBezTo>
                    <a:pt x="104" y="222"/>
                    <a:pt x="87" y="204"/>
                    <a:pt x="77" y="189"/>
                  </a:cubicBezTo>
                  <a:cubicBezTo>
                    <a:pt x="69" y="177"/>
                    <a:pt x="66" y="166"/>
                    <a:pt x="64" y="157"/>
                  </a:cubicBezTo>
                  <a:cubicBezTo>
                    <a:pt x="64" y="154"/>
                    <a:pt x="64" y="151"/>
                    <a:pt x="64" y="148"/>
                  </a:cubicBezTo>
                  <a:cubicBezTo>
                    <a:pt x="64" y="132"/>
                    <a:pt x="71" y="116"/>
                    <a:pt x="80" y="101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81" y="180"/>
                    <a:pt x="82" y="182"/>
                    <a:pt x="84" y="184"/>
                  </a:cubicBezTo>
                  <a:cubicBezTo>
                    <a:pt x="94" y="201"/>
                    <a:pt x="112" y="218"/>
                    <a:pt x="137" y="235"/>
                  </a:cubicBezTo>
                  <a:cubicBezTo>
                    <a:pt x="155" y="247"/>
                    <a:pt x="160" y="272"/>
                    <a:pt x="148" y="290"/>
                  </a:cubicBezTo>
                  <a:cubicBezTo>
                    <a:pt x="140" y="301"/>
                    <a:pt x="128" y="308"/>
                    <a:pt x="115" y="308"/>
                  </a:cubicBezTo>
                  <a:cubicBezTo>
                    <a:pt x="107" y="308"/>
                    <a:pt x="99" y="305"/>
                    <a:pt x="92" y="301"/>
                  </a:cubicBezTo>
                  <a:cubicBezTo>
                    <a:pt x="74" y="289"/>
                    <a:pt x="58" y="276"/>
                    <a:pt x="45" y="263"/>
                  </a:cubicBezTo>
                  <a:cubicBezTo>
                    <a:pt x="40" y="269"/>
                    <a:pt x="36" y="275"/>
                    <a:pt x="32" y="282"/>
                  </a:cubicBezTo>
                  <a:cubicBezTo>
                    <a:pt x="28" y="290"/>
                    <a:pt x="25" y="298"/>
                    <a:pt x="22" y="307"/>
                  </a:cubicBezTo>
                  <a:cubicBezTo>
                    <a:pt x="16" y="326"/>
                    <a:pt x="13" y="347"/>
                    <a:pt x="13" y="370"/>
                  </a:cubicBezTo>
                  <a:cubicBezTo>
                    <a:pt x="13" y="427"/>
                    <a:pt x="29" y="497"/>
                    <a:pt x="64" y="594"/>
                  </a:cubicBezTo>
                  <a:cubicBezTo>
                    <a:pt x="73" y="621"/>
                    <a:pt x="103" y="635"/>
                    <a:pt x="130" y="625"/>
                  </a:cubicBezTo>
                  <a:cubicBezTo>
                    <a:pt x="157" y="615"/>
                    <a:pt x="171" y="586"/>
                    <a:pt x="161" y="559"/>
                  </a:cubicBezTo>
                  <a:cubicBezTo>
                    <a:pt x="128" y="468"/>
                    <a:pt x="116" y="407"/>
                    <a:pt x="117" y="370"/>
                  </a:cubicBezTo>
                  <a:cubicBezTo>
                    <a:pt x="117" y="351"/>
                    <a:pt x="120" y="340"/>
                    <a:pt x="123" y="334"/>
                  </a:cubicBezTo>
                  <a:cubicBezTo>
                    <a:pt x="125" y="329"/>
                    <a:pt x="126" y="328"/>
                    <a:pt x="129" y="326"/>
                  </a:cubicBezTo>
                  <a:cubicBezTo>
                    <a:pt x="132" y="323"/>
                    <a:pt x="137" y="320"/>
                    <a:pt x="148" y="318"/>
                  </a:cubicBezTo>
                  <a:cubicBezTo>
                    <a:pt x="158" y="315"/>
                    <a:pt x="172" y="314"/>
                    <a:pt x="188" y="315"/>
                  </a:cubicBezTo>
                  <a:cubicBezTo>
                    <a:pt x="203" y="314"/>
                    <a:pt x="215" y="315"/>
                    <a:pt x="225" y="317"/>
                  </a:cubicBezTo>
                  <a:cubicBezTo>
                    <a:pt x="233" y="318"/>
                    <a:pt x="238" y="320"/>
                    <a:pt x="242" y="322"/>
                  </a:cubicBezTo>
                  <a:cubicBezTo>
                    <a:pt x="248" y="325"/>
                    <a:pt x="250" y="327"/>
                    <a:pt x="253" y="332"/>
                  </a:cubicBezTo>
                  <a:cubicBezTo>
                    <a:pt x="256" y="337"/>
                    <a:pt x="260" y="349"/>
                    <a:pt x="260" y="370"/>
                  </a:cubicBezTo>
                  <a:cubicBezTo>
                    <a:pt x="260" y="407"/>
                    <a:pt x="248" y="468"/>
                    <a:pt x="216" y="559"/>
                  </a:cubicBezTo>
                  <a:cubicBezTo>
                    <a:pt x="206" y="586"/>
                    <a:pt x="220" y="615"/>
                    <a:pt x="247" y="625"/>
                  </a:cubicBezTo>
                  <a:cubicBezTo>
                    <a:pt x="253" y="627"/>
                    <a:pt x="259" y="628"/>
                    <a:pt x="264" y="628"/>
                  </a:cubicBezTo>
                  <a:cubicBezTo>
                    <a:pt x="286" y="628"/>
                    <a:pt x="306" y="615"/>
                    <a:pt x="313" y="594"/>
                  </a:cubicBezTo>
                  <a:cubicBezTo>
                    <a:pt x="313" y="594"/>
                    <a:pt x="313" y="594"/>
                    <a:pt x="313" y="594"/>
                  </a:cubicBezTo>
                  <a:cubicBezTo>
                    <a:pt x="348" y="497"/>
                    <a:pt x="364" y="427"/>
                    <a:pt x="364" y="370"/>
                  </a:cubicBezTo>
                  <a:cubicBezTo>
                    <a:pt x="364" y="341"/>
                    <a:pt x="360" y="314"/>
                    <a:pt x="349" y="291"/>
                  </a:cubicBezTo>
                  <a:cubicBezTo>
                    <a:pt x="348" y="290"/>
                    <a:pt x="348" y="289"/>
                    <a:pt x="348" y="288"/>
                  </a:cubicBezTo>
                  <a:cubicBezTo>
                    <a:pt x="340" y="272"/>
                    <a:pt x="329" y="257"/>
                    <a:pt x="316" y="247"/>
                  </a:cubicBezTo>
                  <a:cubicBezTo>
                    <a:pt x="310" y="241"/>
                    <a:pt x="303" y="237"/>
                    <a:pt x="297" y="233"/>
                  </a:cubicBezTo>
                  <a:cubicBezTo>
                    <a:pt x="297" y="113"/>
                    <a:pt x="297" y="113"/>
                    <a:pt x="297" y="113"/>
                  </a:cubicBezTo>
                  <a:cubicBezTo>
                    <a:pt x="299" y="115"/>
                    <a:pt x="302" y="118"/>
                    <a:pt x="305" y="120"/>
                  </a:cubicBezTo>
                  <a:cubicBezTo>
                    <a:pt x="306" y="120"/>
                    <a:pt x="306" y="120"/>
                    <a:pt x="306" y="120"/>
                  </a:cubicBezTo>
                  <a:cubicBezTo>
                    <a:pt x="300" y="131"/>
                    <a:pt x="300" y="131"/>
                    <a:pt x="300" y="131"/>
                  </a:cubicBezTo>
                  <a:cubicBezTo>
                    <a:pt x="297" y="139"/>
                    <a:pt x="300" y="149"/>
                    <a:pt x="308" y="153"/>
                  </a:cubicBezTo>
                  <a:cubicBezTo>
                    <a:pt x="324" y="160"/>
                    <a:pt x="324" y="160"/>
                    <a:pt x="324" y="160"/>
                  </a:cubicBezTo>
                  <a:cubicBezTo>
                    <a:pt x="332" y="164"/>
                    <a:pt x="341" y="160"/>
                    <a:pt x="345" y="152"/>
                  </a:cubicBezTo>
                  <a:cubicBezTo>
                    <a:pt x="348" y="146"/>
                    <a:pt x="348" y="146"/>
                    <a:pt x="348" y="146"/>
                  </a:cubicBezTo>
                  <a:cubicBezTo>
                    <a:pt x="391" y="169"/>
                    <a:pt x="448" y="186"/>
                    <a:pt x="523" y="186"/>
                  </a:cubicBezTo>
                  <a:cubicBezTo>
                    <a:pt x="523" y="186"/>
                    <a:pt x="523" y="186"/>
                    <a:pt x="524" y="186"/>
                  </a:cubicBezTo>
                  <a:cubicBezTo>
                    <a:pt x="527" y="186"/>
                    <a:pt x="530" y="186"/>
                    <a:pt x="534" y="186"/>
                  </a:cubicBezTo>
                  <a:cubicBezTo>
                    <a:pt x="551" y="185"/>
                    <a:pt x="565" y="171"/>
                    <a:pt x="565" y="154"/>
                  </a:cubicBezTo>
                  <a:cubicBezTo>
                    <a:pt x="551" y="157"/>
                    <a:pt x="536" y="158"/>
                    <a:pt x="520" y="158"/>
                  </a:cubicBezTo>
                  <a:close/>
                  <a:moveTo>
                    <a:pt x="338" y="149"/>
                  </a:moveTo>
                  <a:cubicBezTo>
                    <a:pt x="336" y="153"/>
                    <a:pt x="331" y="155"/>
                    <a:pt x="327" y="153"/>
                  </a:cubicBezTo>
                  <a:cubicBezTo>
                    <a:pt x="311" y="145"/>
                    <a:pt x="311" y="145"/>
                    <a:pt x="311" y="145"/>
                  </a:cubicBezTo>
                  <a:cubicBezTo>
                    <a:pt x="307" y="143"/>
                    <a:pt x="306" y="139"/>
                    <a:pt x="308" y="135"/>
                  </a:cubicBezTo>
                  <a:cubicBezTo>
                    <a:pt x="342" y="62"/>
                    <a:pt x="342" y="62"/>
                    <a:pt x="342" y="62"/>
                  </a:cubicBezTo>
                  <a:cubicBezTo>
                    <a:pt x="344" y="58"/>
                    <a:pt x="348" y="57"/>
                    <a:pt x="352" y="59"/>
                  </a:cubicBezTo>
                  <a:cubicBezTo>
                    <a:pt x="368" y="66"/>
                    <a:pt x="368" y="66"/>
                    <a:pt x="368" y="66"/>
                  </a:cubicBezTo>
                  <a:cubicBezTo>
                    <a:pt x="372" y="68"/>
                    <a:pt x="374" y="73"/>
                    <a:pt x="372" y="77"/>
                  </a:cubicBezTo>
                  <a:lnTo>
                    <a:pt x="338" y="14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106">
              <a:extLst>
                <a:ext uri="{FF2B5EF4-FFF2-40B4-BE49-F238E27FC236}">
                  <a16:creationId xmlns:a16="http://schemas.microsoft.com/office/drawing/2014/main" id="{53DE2610-BDB1-36E5-A1EC-ECFDC3C87E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5027" y="3208526"/>
              <a:ext cx="269066" cy="267933"/>
            </a:xfrm>
            <a:custGeom>
              <a:avLst/>
              <a:gdLst/>
              <a:ahLst/>
              <a:cxnLst>
                <a:cxn ang="0">
                  <a:pos x="14" y="125"/>
                </a:cxn>
                <a:cxn ang="0">
                  <a:pos x="125" y="187"/>
                </a:cxn>
                <a:cxn ang="0">
                  <a:pos x="187" y="76"/>
                </a:cxn>
                <a:cxn ang="0">
                  <a:pos x="76" y="14"/>
                </a:cxn>
                <a:cxn ang="0">
                  <a:pos x="14" y="125"/>
                </a:cxn>
              </a:cxnLst>
              <a:rect l="0" t="0" r="r" b="b"/>
              <a:pathLst>
                <a:path w="201" h="200">
                  <a:moveTo>
                    <a:pt x="14" y="125"/>
                  </a:moveTo>
                  <a:cubicBezTo>
                    <a:pt x="27" y="173"/>
                    <a:pt x="77" y="200"/>
                    <a:pt x="125" y="187"/>
                  </a:cubicBezTo>
                  <a:cubicBezTo>
                    <a:pt x="173" y="173"/>
                    <a:pt x="201" y="124"/>
                    <a:pt x="187" y="76"/>
                  </a:cubicBezTo>
                  <a:cubicBezTo>
                    <a:pt x="174" y="28"/>
                    <a:pt x="124" y="0"/>
                    <a:pt x="76" y="14"/>
                  </a:cubicBezTo>
                  <a:cubicBezTo>
                    <a:pt x="28" y="27"/>
                    <a:pt x="0" y="77"/>
                    <a:pt x="14" y="125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107">
              <a:extLst>
                <a:ext uri="{FF2B5EF4-FFF2-40B4-BE49-F238E27FC236}">
                  <a16:creationId xmlns:a16="http://schemas.microsoft.com/office/drawing/2014/main" id="{BF37F99C-37B9-B7B2-70E6-08EF0F2C6A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58512" y="3475325"/>
              <a:ext cx="598175" cy="996392"/>
            </a:xfrm>
            <a:custGeom>
              <a:avLst/>
              <a:gdLst/>
              <a:ahLst/>
              <a:cxnLst>
                <a:cxn ang="0">
                  <a:pos x="264" y="745"/>
                </a:cxn>
                <a:cxn ang="0">
                  <a:pos x="265" y="745"/>
                </a:cxn>
                <a:cxn ang="0">
                  <a:pos x="315" y="697"/>
                </a:cxn>
                <a:cxn ang="0">
                  <a:pos x="321" y="529"/>
                </a:cxn>
                <a:cxn ang="0">
                  <a:pos x="422" y="498"/>
                </a:cxn>
                <a:cxn ang="0">
                  <a:pos x="266" y="3"/>
                </a:cxn>
                <a:cxn ang="0">
                  <a:pos x="199" y="15"/>
                </a:cxn>
                <a:cxn ang="0">
                  <a:pos x="172" y="68"/>
                </a:cxn>
                <a:cxn ang="0">
                  <a:pos x="158" y="95"/>
                </a:cxn>
                <a:cxn ang="0">
                  <a:pos x="132" y="127"/>
                </a:cxn>
                <a:cxn ang="0">
                  <a:pos x="115" y="137"/>
                </a:cxn>
                <a:cxn ang="0">
                  <a:pos x="98" y="127"/>
                </a:cxn>
                <a:cxn ang="0">
                  <a:pos x="62" y="72"/>
                </a:cxn>
                <a:cxn ang="0">
                  <a:pos x="43" y="55"/>
                </a:cxn>
                <a:cxn ang="0">
                  <a:pos x="43" y="55"/>
                </a:cxn>
                <a:cxn ang="0">
                  <a:pos x="46" y="60"/>
                </a:cxn>
                <a:cxn ang="0">
                  <a:pos x="49" y="67"/>
                </a:cxn>
                <a:cxn ang="0">
                  <a:pos x="55" y="80"/>
                </a:cxn>
                <a:cxn ang="0">
                  <a:pos x="58" y="87"/>
                </a:cxn>
                <a:cxn ang="0">
                  <a:pos x="51" y="91"/>
                </a:cxn>
                <a:cxn ang="0">
                  <a:pos x="26" y="102"/>
                </a:cxn>
                <a:cxn ang="0">
                  <a:pos x="18" y="105"/>
                </a:cxn>
                <a:cxn ang="0">
                  <a:pos x="15" y="98"/>
                </a:cxn>
                <a:cxn ang="0">
                  <a:pos x="9" y="85"/>
                </a:cxn>
                <a:cxn ang="0">
                  <a:pos x="7" y="80"/>
                </a:cxn>
                <a:cxn ang="0">
                  <a:pos x="4" y="73"/>
                </a:cxn>
                <a:cxn ang="0">
                  <a:pos x="4" y="73"/>
                </a:cxn>
                <a:cxn ang="0">
                  <a:pos x="4" y="98"/>
                </a:cxn>
                <a:cxn ang="0">
                  <a:pos x="53" y="173"/>
                </a:cxn>
                <a:cxn ang="0">
                  <a:pos x="91" y="197"/>
                </a:cxn>
                <a:cxn ang="0">
                  <a:pos x="159" y="181"/>
                </a:cxn>
                <a:cxn ang="0">
                  <a:pos x="194" y="147"/>
                </a:cxn>
                <a:cxn ang="0">
                  <a:pos x="211" y="79"/>
                </a:cxn>
                <a:cxn ang="0">
                  <a:pos x="211" y="77"/>
                </a:cxn>
                <a:cxn ang="0">
                  <a:pos x="249" y="35"/>
                </a:cxn>
                <a:cxn ang="0">
                  <a:pos x="251" y="35"/>
                </a:cxn>
                <a:cxn ang="0">
                  <a:pos x="291" y="73"/>
                </a:cxn>
                <a:cxn ang="0">
                  <a:pos x="291" y="79"/>
                </a:cxn>
                <a:cxn ang="0">
                  <a:pos x="279" y="153"/>
                </a:cxn>
                <a:cxn ang="0">
                  <a:pos x="199" y="250"/>
                </a:cxn>
                <a:cxn ang="0">
                  <a:pos x="161" y="267"/>
                </a:cxn>
                <a:cxn ang="0">
                  <a:pos x="161" y="267"/>
                </a:cxn>
                <a:cxn ang="0">
                  <a:pos x="161" y="512"/>
                </a:cxn>
                <a:cxn ang="0">
                  <a:pos x="221" y="530"/>
                </a:cxn>
                <a:cxn ang="0">
                  <a:pos x="215" y="693"/>
                </a:cxn>
                <a:cxn ang="0">
                  <a:pos x="264" y="745"/>
                </a:cxn>
                <a:cxn ang="0">
                  <a:pos x="217" y="392"/>
                </a:cxn>
                <a:cxn ang="0">
                  <a:pos x="212" y="376"/>
                </a:cxn>
                <a:cxn ang="0">
                  <a:pos x="280" y="359"/>
                </a:cxn>
                <a:cxn ang="0">
                  <a:pos x="282" y="370"/>
                </a:cxn>
                <a:cxn ang="0">
                  <a:pos x="217" y="392"/>
                </a:cxn>
              </a:cxnLst>
              <a:rect l="0" t="0" r="r" b="b"/>
              <a:pathLst>
                <a:path w="447" h="745">
                  <a:moveTo>
                    <a:pt x="264" y="745"/>
                  </a:moveTo>
                  <a:cubicBezTo>
                    <a:pt x="264" y="745"/>
                    <a:pt x="265" y="745"/>
                    <a:pt x="265" y="745"/>
                  </a:cubicBezTo>
                  <a:cubicBezTo>
                    <a:pt x="292" y="745"/>
                    <a:pt x="315" y="724"/>
                    <a:pt x="315" y="697"/>
                  </a:cubicBezTo>
                  <a:cubicBezTo>
                    <a:pt x="321" y="529"/>
                    <a:pt x="321" y="529"/>
                    <a:pt x="321" y="529"/>
                  </a:cubicBezTo>
                  <a:cubicBezTo>
                    <a:pt x="374" y="524"/>
                    <a:pt x="420" y="514"/>
                    <a:pt x="422" y="498"/>
                  </a:cubicBezTo>
                  <a:cubicBezTo>
                    <a:pt x="447" y="275"/>
                    <a:pt x="385" y="11"/>
                    <a:pt x="266" y="3"/>
                  </a:cubicBezTo>
                  <a:cubicBezTo>
                    <a:pt x="218" y="0"/>
                    <a:pt x="209" y="7"/>
                    <a:pt x="199" y="15"/>
                  </a:cubicBezTo>
                  <a:cubicBezTo>
                    <a:pt x="186" y="25"/>
                    <a:pt x="178" y="44"/>
                    <a:pt x="172" y="68"/>
                  </a:cubicBezTo>
                  <a:cubicBezTo>
                    <a:pt x="168" y="77"/>
                    <a:pt x="163" y="86"/>
                    <a:pt x="158" y="95"/>
                  </a:cubicBezTo>
                  <a:cubicBezTo>
                    <a:pt x="150" y="108"/>
                    <a:pt x="141" y="120"/>
                    <a:pt x="132" y="127"/>
                  </a:cubicBezTo>
                  <a:cubicBezTo>
                    <a:pt x="124" y="135"/>
                    <a:pt x="118" y="137"/>
                    <a:pt x="115" y="137"/>
                  </a:cubicBezTo>
                  <a:cubicBezTo>
                    <a:pt x="112" y="137"/>
                    <a:pt x="108" y="136"/>
                    <a:pt x="98" y="127"/>
                  </a:cubicBezTo>
                  <a:cubicBezTo>
                    <a:pt x="88" y="118"/>
                    <a:pt x="76" y="100"/>
                    <a:pt x="62" y="72"/>
                  </a:cubicBezTo>
                  <a:cubicBezTo>
                    <a:pt x="59" y="63"/>
                    <a:pt x="51" y="57"/>
                    <a:pt x="43" y="55"/>
                  </a:cubicBezTo>
                  <a:cubicBezTo>
                    <a:pt x="43" y="55"/>
                    <a:pt x="43" y="55"/>
                    <a:pt x="43" y="55"/>
                  </a:cubicBezTo>
                  <a:cubicBezTo>
                    <a:pt x="46" y="60"/>
                    <a:pt x="46" y="60"/>
                    <a:pt x="46" y="60"/>
                  </a:cubicBezTo>
                  <a:cubicBezTo>
                    <a:pt x="49" y="67"/>
                    <a:pt x="49" y="67"/>
                    <a:pt x="49" y="67"/>
                  </a:cubicBezTo>
                  <a:cubicBezTo>
                    <a:pt x="55" y="80"/>
                    <a:pt x="55" y="80"/>
                    <a:pt x="55" y="80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1" y="91"/>
                    <a:pt x="51" y="91"/>
                    <a:pt x="51" y="91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15" y="98"/>
                    <a:pt x="15" y="98"/>
                    <a:pt x="15" y="98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1" y="81"/>
                    <a:pt x="0" y="90"/>
                    <a:pt x="4" y="98"/>
                  </a:cubicBezTo>
                  <a:cubicBezTo>
                    <a:pt x="20" y="132"/>
                    <a:pt x="35" y="156"/>
                    <a:pt x="53" y="173"/>
                  </a:cubicBezTo>
                  <a:cubicBezTo>
                    <a:pt x="65" y="184"/>
                    <a:pt x="78" y="192"/>
                    <a:pt x="91" y="197"/>
                  </a:cubicBezTo>
                  <a:cubicBezTo>
                    <a:pt x="119" y="197"/>
                    <a:pt x="141" y="191"/>
                    <a:pt x="159" y="181"/>
                  </a:cubicBezTo>
                  <a:cubicBezTo>
                    <a:pt x="174" y="173"/>
                    <a:pt x="185" y="162"/>
                    <a:pt x="194" y="147"/>
                  </a:cubicBezTo>
                  <a:cubicBezTo>
                    <a:pt x="209" y="121"/>
                    <a:pt x="212" y="89"/>
                    <a:pt x="211" y="79"/>
                  </a:cubicBezTo>
                  <a:cubicBezTo>
                    <a:pt x="211" y="78"/>
                    <a:pt x="211" y="77"/>
                    <a:pt x="211" y="77"/>
                  </a:cubicBezTo>
                  <a:cubicBezTo>
                    <a:pt x="210" y="55"/>
                    <a:pt x="227" y="36"/>
                    <a:pt x="249" y="35"/>
                  </a:cubicBezTo>
                  <a:cubicBezTo>
                    <a:pt x="250" y="35"/>
                    <a:pt x="251" y="35"/>
                    <a:pt x="251" y="35"/>
                  </a:cubicBezTo>
                  <a:cubicBezTo>
                    <a:pt x="273" y="35"/>
                    <a:pt x="290" y="52"/>
                    <a:pt x="291" y="73"/>
                  </a:cubicBezTo>
                  <a:cubicBezTo>
                    <a:pt x="291" y="74"/>
                    <a:pt x="291" y="76"/>
                    <a:pt x="291" y="79"/>
                  </a:cubicBezTo>
                  <a:cubicBezTo>
                    <a:pt x="291" y="96"/>
                    <a:pt x="289" y="123"/>
                    <a:pt x="279" y="153"/>
                  </a:cubicBezTo>
                  <a:cubicBezTo>
                    <a:pt x="268" y="182"/>
                    <a:pt x="246" y="224"/>
                    <a:pt x="199" y="250"/>
                  </a:cubicBezTo>
                  <a:cubicBezTo>
                    <a:pt x="187" y="257"/>
                    <a:pt x="175" y="263"/>
                    <a:pt x="161" y="267"/>
                  </a:cubicBezTo>
                  <a:cubicBezTo>
                    <a:pt x="161" y="267"/>
                    <a:pt x="161" y="267"/>
                    <a:pt x="161" y="267"/>
                  </a:cubicBezTo>
                  <a:cubicBezTo>
                    <a:pt x="163" y="334"/>
                    <a:pt x="138" y="480"/>
                    <a:pt x="161" y="512"/>
                  </a:cubicBezTo>
                  <a:cubicBezTo>
                    <a:pt x="167" y="521"/>
                    <a:pt x="190" y="527"/>
                    <a:pt x="221" y="530"/>
                  </a:cubicBezTo>
                  <a:cubicBezTo>
                    <a:pt x="215" y="693"/>
                    <a:pt x="215" y="693"/>
                    <a:pt x="215" y="693"/>
                  </a:cubicBezTo>
                  <a:cubicBezTo>
                    <a:pt x="215" y="721"/>
                    <a:pt x="236" y="744"/>
                    <a:pt x="264" y="745"/>
                  </a:cubicBezTo>
                  <a:close/>
                  <a:moveTo>
                    <a:pt x="217" y="392"/>
                  </a:moveTo>
                  <a:cubicBezTo>
                    <a:pt x="212" y="376"/>
                    <a:pt x="212" y="376"/>
                    <a:pt x="212" y="376"/>
                  </a:cubicBezTo>
                  <a:cubicBezTo>
                    <a:pt x="280" y="359"/>
                    <a:pt x="280" y="359"/>
                    <a:pt x="280" y="359"/>
                  </a:cubicBezTo>
                  <a:cubicBezTo>
                    <a:pt x="282" y="370"/>
                    <a:pt x="282" y="370"/>
                    <a:pt x="282" y="370"/>
                  </a:cubicBezTo>
                  <a:lnTo>
                    <a:pt x="217" y="3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108">
              <a:extLst>
                <a:ext uri="{FF2B5EF4-FFF2-40B4-BE49-F238E27FC236}">
                  <a16:creationId xmlns:a16="http://schemas.microsoft.com/office/drawing/2014/main" id="{4D7AFB3B-63B7-C92A-589F-CC4C6B23A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0907" y="3896767"/>
              <a:ext cx="259436" cy="570985"/>
            </a:xfrm>
            <a:custGeom>
              <a:avLst/>
              <a:gdLst/>
              <a:ahLst/>
              <a:cxnLst>
                <a:cxn ang="0">
                  <a:pos x="413" y="1008"/>
                </a:cxn>
                <a:cxn ang="0">
                  <a:pos x="413" y="843"/>
                </a:cxn>
                <a:cxn ang="0">
                  <a:pos x="458" y="843"/>
                </a:cxn>
                <a:cxn ang="0">
                  <a:pos x="458" y="0"/>
                </a:cxn>
                <a:cxn ang="0">
                  <a:pos x="0" y="0"/>
                </a:cxn>
                <a:cxn ang="0">
                  <a:pos x="0" y="843"/>
                </a:cxn>
                <a:cxn ang="0">
                  <a:pos x="42" y="843"/>
                </a:cxn>
                <a:cxn ang="0">
                  <a:pos x="42" y="1008"/>
                </a:cxn>
                <a:cxn ang="0">
                  <a:pos x="109" y="1008"/>
                </a:cxn>
                <a:cxn ang="0">
                  <a:pos x="109" y="843"/>
                </a:cxn>
                <a:cxn ang="0">
                  <a:pos x="347" y="843"/>
                </a:cxn>
                <a:cxn ang="0">
                  <a:pos x="347" y="1008"/>
                </a:cxn>
                <a:cxn ang="0">
                  <a:pos x="413" y="1008"/>
                </a:cxn>
              </a:cxnLst>
              <a:rect l="0" t="0" r="r" b="b"/>
              <a:pathLst>
                <a:path w="458" h="1008">
                  <a:moveTo>
                    <a:pt x="413" y="1008"/>
                  </a:moveTo>
                  <a:lnTo>
                    <a:pt x="413" y="843"/>
                  </a:lnTo>
                  <a:lnTo>
                    <a:pt x="458" y="843"/>
                  </a:lnTo>
                  <a:lnTo>
                    <a:pt x="458" y="0"/>
                  </a:lnTo>
                  <a:lnTo>
                    <a:pt x="0" y="0"/>
                  </a:lnTo>
                  <a:lnTo>
                    <a:pt x="0" y="843"/>
                  </a:lnTo>
                  <a:lnTo>
                    <a:pt x="42" y="843"/>
                  </a:lnTo>
                  <a:lnTo>
                    <a:pt x="42" y="1008"/>
                  </a:lnTo>
                  <a:lnTo>
                    <a:pt x="109" y="1008"/>
                  </a:lnTo>
                  <a:lnTo>
                    <a:pt x="109" y="843"/>
                  </a:lnTo>
                  <a:lnTo>
                    <a:pt x="347" y="843"/>
                  </a:lnTo>
                  <a:lnTo>
                    <a:pt x="347" y="1008"/>
                  </a:lnTo>
                  <a:lnTo>
                    <a:pt x="413" y="100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109">
              <a:extLst>
                <a:ext uri="{FF2B5EF4-FFF2-40B4-BE49-F238E27FC236}">
                  <a16:creationId xmlns:a16="http://schemas.microsoft.com/office/drawing/2014/main" id="{745C13BC-BCE8-69A9-50FE-BED892A11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4698" y="3380161"/>
              <a:ext cx="116689" cy="220917"/>
            </a:xfrm>
            <a:custGeom>
              <a:avLst/>
              <a:gdLst/>
              <a:ahLst/>
              <a:cxnLst>
                <a:cxn ang="0">
                  <a:pos x="142" y="321"/>
                </a:cxn>
                <a:cxn ang="0">
                  <a:pos x="156" y="352"/>
                </a:cxn>
                <a:cxn ang="0">
                  <a:pos x="135" y="361"/>
                </a:cxn>
                <a:cxn ang="0">
                  <a:pos x="147" y="390"/>
                </a:cxn>
                <a:cxn ang="0">
                  <a:pos x="206" y="364"/>
                </a:cxn>
                <a:cxn ang="0">
                  <a:pos x="194" y="335"/>
                </a:cxn>
                <a:cxn ang="0">
                  <a:pos x="173" y="345"/>
                </a:cxn>
                <a:cxn ang="0">
                  <a:pos x="159" y="314"/>
                </a:cxn>
                <a:cxn ang="0">
                  <a:pos x="180" y="305"/>
                </a:cxn>
                <a:cxn ang="0">
                  <a:pos x="109" y="146"/>
                </a:cxn>
                <a:cxn ang="0">
                  <a:pos x="88" y="156"/>
                </a:cxn>
                <a:cxn ang="0">
                  <a:pos x="17" y="0"/>
                </a:cxn>
                <a:cxn ang="0">
                  <a:pos x="0" y="7"/>
                </a:cxn>
                <a:cxn ang="0">
                  <a:pos x="71" y="163"/>
                </a:cxn>
                <a:cxn ang="0">
                  <a:pos x="50" y="172"/>
                </a:cxn>
                <a:cxn ang="0">
                  <a:pos x="121" y="330"/>
                </a:cxn>
                <a:cxn ang="0">
                  <a:pos x="142" y="321"/>
                </a:cxn>
              </a:cxnLst>
              <a:rect l="0" t="0" r="r" b="b"/>
              <a:pathLst>
                <a:path w="206" h="390">
                  <a:moveTo>
                    <a:pt x="142" y="321"/>
                  </a:moveTo>
                  <a:lnTo>
                    <a:pt x="156" y="352"/>
                  </a:lnTo>
                  <a:lnTo>
                    <a:pt x="135" y="361"/>
                  </a:lnTo>
                  <a:lnTo>
                    <a:pt x="147" y="390"/>
                  </a:lnTo>
                  <a:lnTo>
                    <a:pt x="206" y="364"/>
                  </a:lnTo>
                  <a:lnTo>
                    <a:pt x="194" y="335"/>
                  </a:lnTo>
                  <a:lnTo>
                    <a:pt x="173" y="345"/>
                  </a:lnTo>
                  <a:lnTo>
                    <a:pt x="159" y="314"/>
                  </a:lnTo>
                  <a:lnTo>
                    <a:pt x="180" y="305"/>
                  </a:lnTo>
                  <a:lnTo>
                    <a:pt x="109" y="146"/>
                  </a:lnTo>
                  <a:lnTo>
                    <a:pt x="88" y="156"/>
                  </a:lnTo>
                  <a:lnTo>
                    <a:pt x="17" y="0"/>
                  </a:lnTo>
                  <a:lnTo>
                    <a:pt x="0" y="7"/>
                  </a:lnTo>
                  <a:lnTo>
                    <a:pt x="71" y="163"/>
                  </a:lnTo>
                  <a:lnTo>
                    <a:pt x="50" y="172"/>
                  </a:lnTo>
                  <a:lnTo>
                    <a:pt x="121" y="330"/>
                  </a:lnTo>
                  <a:lnTo>
                    <a:pt x="142" y="32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10">
              <a:extLst>
                <a:ext uri="{FF2B5EF4-FFF2-40B4-BE49-F238E27FC236}">
                  <a16:creationId xmlns:a16="http://schemas.microsoft.com/office/drawing/2014/main" id="{33695ABD-E71D-6AEE-5076-71F346F3D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7967" y="3532537"/>
              <a:ext cx="348935" cy="302486"/>
            </a:xfrm>
            <a:custGeom>
              <a:avLst/>
              <a:gdLst/>
              <a:ahLst/>
              <a:cxnLst>
                <a:cxn ang="0">
                  <a:pos x="249" y="107"/>
                </a:cxn>
                <a:cxn ang="0">
                  <a:pos x="261" y="36"/>
                </a:cxn>
                <a:cxn ang="0">
                  <a:pos x="261" y="31"/>
                </a:cxn>
                <a:cxn ang="0">
                  <a:pos x="228" y="0"/>
                </a:cxn>
                <a:cxn ang="0">
                  <a:pos x="197" y="34"/>
                </a:cxn>
                <a:cxn ang="0">
                  <a:pos x="197" y="34"/>
                </a:cxn>
                <a:cxn ang="0">
                  <a:pos x="197" y="34"/>
                </a:cxn>
                <a:cxn ang="0">
                  <a:pos x="197" y="34"/>
                </a:cxn>
                <a:cxn ang="0">
                  <a:pos x="197" y="36"/>
                </a:cxn>
                <a:cxn ang="0">
                  <a:pos x="179" y="108"/>
                </a:cxn>
                <a:cxn ang="0">
                  <a:pos x="141" y="145"/>
                </a:cxn>
                <a:cxn ang="0">
                  <a:pos x="66" y="162"/>
                </a:cxn>
                <a:cxn ang="0">
                  <a:pos x="37" y="161"/>
                </a:cxn>
                <a:cxn ang="0">
                  <a:pos x="1" y="189"/>
                </a:cxn>
                <a:cxn ang="0">
                  <a:pos x="30" y="224"/>
                </a:cxn>
                <a:cxn ang="0">
                  <a:pos x="66" y="226"/>
                </a:cxn>
                <a:cxn ang="0">
                  <a:pos x="66" y="226"/>
                </a:cxn>
                <a:cxn ang="0">
                  <a:pos x="173" y="200"/>
                </a:cxn>
                <a:cxn ang="0">
                  <a:pos x="249" y="107"/>
                </a:cxn>
              </a:cxnLst>
              <a:rect l="0" t="0" r="r" b="b"/>
              <a:pathLst>
                <a:path w="261" h="226">
                  <a:moveTo>
                    <a:pt x="249" y="107"/>
                  </a:moveTo>
                  <a:cubicBezTo>
                    <a:pt x="260" y="75"/>
                    <a:pt x="261" y="47"/>
                    <a:pt x="261" y="36"/>
                  </a:cubicBezTo>
                  <a:cubicBezTo>
                    <a:pt x="261" y="33"/>
                    <a:pt x="261" y="31"/>
                    <a:pt x="261" y="31"/>
                  </a:cubicBezTo>
                  <a:cubicBezTo>
                    <a:pt x="260" y="13"/>
                    <a:pt x="245" y="0"/>
                    <a:pt x="228" y="0"/>
                  </a:cubicBezTo>
                  <a:cubicBezTo>
                    <a:pt x="210" y="1"/>
                    <a:pt x="197" y="16"/>
                    <a:pt x="197" y="34"/>
                  </a:cubicBezTo>
                  <a:cubicBezTo>
                    <a:pt x="197" y="34"/>
                    <a:pt x="197" y="34"/>
                    <a:pt x="197" y="34"/>
                  </a:cubicBezTo>
                  <a:cubicBezTo>
                    <a:pt x="197" y="34"/>
                    <a:pt x="197" y="34"/>
                    <a:pt x="197" y="34"/>
                  </a:cubicBezTo>
                  <a:cubicBezTo>
                    <a:pt x="197" y="34"/>
                    <a:pt x="197" y="34"/>
                    <a:pt x="197" y="34"/>
                  </a:cubicBezTo>
                  <a:cubicBezTo>
                    <a:pt x="197" y="34"/>
                    <a:pt x="197" y="35"/>
                    <a:pt x="197" y="36"/>
                  </a:cubicBezTo>
                  <a:cubicBezTo>
                    <a:pt x="198" y="45"/>
                    <a:pt x="195" y="79"/>
                    <a:pt x="179" y="108"/>
                  </a:cubicBezTo>
                  <a:cubicBezTo>
                    <a:pt x="170" y="122"/>
                    <a:pt x="159" y="135"/>
                    <a:pt x="141" y="145"/>
                  </a:cubicBezTo>
                  <a:cubicBezTo>
                    <a:pt x="124" y="155"/>
                    <a:pt x="100" y="162"/>
                    <a:pt x="66" y="162"/>
                  </a:cubicBezTo>
                  <a:cubicBezTo>
                    <a:pt x="57" y="162"/>
                    <a:pt x="47" y="162"/>
                    <a:pt x="37" y="161"/>
                  </a:cubicBezTo>
                  <a:cubicBezTo>
                    <a:pt x="19" y="159"/>
                    <a:pt x="3" y="171"/>
                    <a:pt x="1" y="189"/>
                  </a:cubicBezTo>
                  <a:cubicBezTo>
                    <a:pt x="0" y="207"/>
                    <a:pt x="12" y="222"/>
                    <a:pt x="30" y="224"/>
                  </a:cubicBezTo>
                  <a:cubicBezTo>
                    <a:pt x="42" y="225"/>
                    <a:pt x="54" y="226"/>
                    <a:pt x="66" y="226"/>
                  </a:cubicBezTo>
                  <a:cubicBezTo>
                    <a:pt x="66" y="226"/>
                    <a:pt x="66" y="226"/>
                    <a:pt x="66" y="226"/>
                  </a:cubicBezTo>
                  <a:cubicBezTo>
                    <a:pt x="109" y="226"/>
                    <a:pt x="145" y="217"/>
                    <a:pt x="173" y="200"/>
                  </a:cubicBezTo>
                  <a:cubicBezTo>
                    <a:pt x="216" y="176"/>
                    <a:pt x="238" y="139"/>
                    <a:pt x="249" y="10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203222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A0CD7-1BD7-4529-8835-36EA06ED52CE}"/>
              </a:ext>
            </a:extLst>
          </p:cNvPr>
          <p:cNvSpPr txBox="1">
            <a:spLocks/>
          </p:cNvSpPr>
          <p:nvPr/>
        </p:nvSpPr>
        <p:spPr>
          <a:xfrm>
            <a:off x="134163" y="428821"/>
            <a:ext cx="8895537" cy="733681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b="1" dirty="0">
                <a:solidFill>
                  <a:schemeClr val="accent6">
                    <a:lumMod val="40000"/>
                    <a:lumOff val="6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DATA EXPLORATION - </a:t>
            </a:r>
            <a:r>
              <a:rPr lang="en-US" sz="5400" b="1" dirty="0">
                <a:solidFill>
                  <a:schemeClr val="accent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Target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6962A65-8664-1026-8FD7-DDD3C7C66871}"/>
              </a:ext>
            </a:extLst>
          </p:cNvPr>
          <p:cNvCxnSpPr>
            <a:cxnSpLocks/>
          </p:cNvCxnSpPr>
          <p:nvPr/>
        </p:nvCxnSpPr>
        <p:spPr>
          <a:xfrm flipV="1">
            <a:off x="134163" y="1196449"/>
            <a:ext cx="8400237" cy="2691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C7121F4A-F19C-797C-AD19-084B91C51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63" y="2630381"/>
            <a:ext cx="7571828" cy="352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6415AD49-8105-712E-15F5-7C9F05D14763}"/>
              </a:ext>
            </a:extLst>
          </p:cNvPr>
          <p:cNvSpPr/>
          <p:nvPr/>
        </p:nvSpPr>
        <p:spPr>
          <a:xfrm>
            <a:off x="7802034" y="4155123"/>
            <a:ext cx="918634" cy="479105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EEB4301-22CC-9021-77F2-2CE4AE6A4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855" y="2912533"/>
            <a:ext cx="2628465" cy="3134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CD39A7-FFBA-26FB-0052-5F132B769941}"/>
              </a:ext>
            </a:extLst>
          </p:cNvPr>
          <p:cNvSpPr txBox="1"/>
          <p:nvPr/>
        </p:nvSpPr>
        <p:spPr>
          <a:xfrm>
            <a:off x="134163" y="1350946"/>
            <a:ext cx="63373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Minority classes are the classes of particular interest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Class imbalance addressed using ‘SMOTE Oversampling’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2A04BC-0753-1CD0-6DD7-1473E28874B2}"/>
              </a:ext>
            </a:extLst>
          </p:cNvPr>
          <p:cNvSpPr/>
          <p:nvPr/>
        </p:nvSpPr>
        <p:spPr>
          <a:xfrm>
            <a:off x="1569465" y="5465045"/>
            <a:ext cx="1089069" cy="5794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1E741FC-12C2-AAB8-E792-0F4991856765}"/>
              </a:ext>
            </a:extLst>
          </p:cNvPr>
          <p:cNvSpPr/>
          <p:nvPr/>
        </p:nvSpPr>
        <p:spPr>
          <a:xfrm>
            <a:off x="4037396" y="5465045"/>
            <a:ext cx="1089069" cy="5794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C2B9A7-8B8C-7A18-6607-173435272340}"/>
              </a:ext>
            </a:extLst>
          </p:cNvPr>
          <p:cNvSpPr/>
          <p:nvPr/>
        </p:nvSpPr>
        <p:spPr>
          <a:xfrm>
            <a:off x="6891868" y="5465045"/>
            <a:ext cx="814124" cy="57941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2467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919F5E5-812C-42B3-ABE4-BE6D050C1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Modelling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FC1376-BE14-1864-6D47-546391E740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Intention, uptake predictions &amp; metrics</a:t>
            </a:r>
            <a:endParaRPr lang="en-GB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682060B-88D5-B07B-D022-47B3E7175D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" r="73816"/>
          <a:stretch/>
        </p:blipFill>
        <p:spPr>
          <a:xfrm>
            <a:off x="9713913" y="0"/>
            <a:ext cx="2474912" cy="6332538"/>
          </a:xfrm>
        </p:spPr>
      </p:pic>
    </p:spTree>
    <p:extLst>
      <p:ext uri="{BB962C8B-B14F-4D97-AF65-F5344CB8AC3E}">
        <p14:creationId xmlns:p14="http://schemas.microsoft.com/office/powerpoint/2010/main" val="4246644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15DBD5-00FE-0355-78BE-6A8A0C4059BE}"/>
              </a:ext>
            </a:extLst>
          </p:cNvPr>
          <p:cNvSpPr txBox="1">
            <a:spLocks/>
          </p:cNvSpPr>
          <p:nvPr/>
        </p:nvSpPr>
        <p:spPr>
          <a:xfrm>
            <a:off x="134163" y="494334"/>
            <a:ext cx="5203745" cy="662344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 b="1" dirty="0">
                <a:solidFill>
                  <a:schemeClr val="accent6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WAVE 1 </a:t>
            </a:r>
            <a:r>
              <a:rPr lang="en-US" sz="4400" b="1" dirty="0">
                <a:solidFill>
                  <a:schemeClr val="accent6">
                    <a:lumMod val="40000"/>
                    <a:lumOff val="60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– </a:t>
            </a:r>
            <a:r>
              <a:rPr lang="en-US" sz="4400" b="1" dirty="0">
                <a:solidFill>
                  <a:schemeClr val="accent2"/>
                </a:solidFill>
                <a:ea typeface="Tahoma" panose="020B0604030504040204" pitchFamily="34" charset="0"/>
                <a:cs typeface="Tahoma" panose="020B0604030504040204" pitchFamily="34" charset="0"/>
              </a:rPr>
              <a:t>Willingness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E5A58AC-BC30-0CA8-A012-FFD96FD8A22D}"/>
              </a:ext>
            </a:extLst>
          </p:cNvPr>
          <p:cNvCxnSpPr>
            <a:cxnSpLocks/>
          </p:cNvCxnSpPr>
          <p:nvPr/>
        </p:nvCxnSpPr>
        <p:spPr>
          <a:xfrm>
            <a:off x="134163" y="1156678"/>
            <a:ext cx="5203745" cy="0"/>
          </a:xfrm>
          <a:prstGeom prst="line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 17">
            <a:extLst>
              <a:ext uri="{FF2B5EF4-FFF2-40B4-BE49-F238E27FC236}">
                <a16:creationId xmlns:a16="http://schemas.microsoft.com/office/drawing/2014/main" id="{D2C739BC-5D24-1867-ACD1-1A47E22A08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552438"/>
              </p:ext>
            </p:extLst>
          </p:nvPr>
        </p:nvGraphicFramePr>
        <p:xfrm>
          <a:off x="328786" y="1615158"/>
          <a:ext cx="5460915" cy="38297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2183">
                  <a:extLst>
                    <a:ext uri="{9D8B030D-6E8A-4147-A177-3AD203B41FA5}">
                      <a16:colId xmlns:a16="http://schemas.microsoft.com/office/drawing/2014/main" val="367192041"/>
                    </a:ext>
                  </a:extLst>
                </a:gridCol>
                <a:gridCol w="1092183">
                  <a:extLst>
                    <a:ext uri="{9D8B030D-6E8A-4147-A177-3AD203B41FA5}">
                      <a16:colId xmlns:a16="http://schemas.microsoft.com/office/drawing/2014/main" val="3334662216"/>
                    </a:ext>
                  </a:extLst>
                </a:gridCol>
                <a:gridCol w="1092183">
                  <a:extLst>
                    <a:ext uri="{9D8B030D-6E8A-4147-A177-3AD203B41FA5}">
                      <a16:colId xmlns:a16="http://schemas.microsoft.com/office/drawing/2014/main" val="2514319751"/>
                    </a:ext>
                  </a:extLst>
                </a:gridCol>
                <a:gridCol w="1092183">
                  <a:extLst>
                    <a:ext uri="{9D8B030D-6E8A-4147-A177-3AD203B41FA5}">
                      <a16:colId xmlns:a16="http://schemas.microsoft.com/office/drawing/2014/main" val="2824586003"/>
                    </a:ext>
                  </a:extLst>
                </a:gridCol>
                <a:gridCol w="1092183">
                  <a:extLst>
                    <a:ext uri="{9D8B030D-6E8A-4147-A177-3AD203B41FA5}">
                      <a16:colId xmlns:a16="http://schemas.microsoft.com/office/drawing/2014/main" val="2440494528"/>
                    </a:ext>
                  </a:extLst>
                </a:gridCol>
              </a:tblGrid>
              <a:tr h="383882"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Precision</a:t>
                      </a:r>
                    </a:p>
                    <a:p>
                      <a:pPr marL="0" marR="0" lvl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(% correct predictions out of total class prediction)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Recall</a:t>
                      </a:r>
                    </a:p>
                    <a:p>
                      <a:pPr algn="r"/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% correct predictions out of true class values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F1 – Score</a:t>
                      </a:r>
                    </a:p>
                    <a:p>
                      <a:pPr algn="r"/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(Composite Precision/recall measure)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600" dirty="0">
                          <a:solidFill>
                            <a:schemeClr val="accent6"/>
                          </a:solidFill>
                        </a:rPr>
                        <a:t>Support</a:t>
                      </a:r>
                    </a:p>
                    <a:p>
                      <a:pPr algn="r"/>
                      <a:r>
                        <a:rPr lang="en-US" sz="800" b="0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(Total observations)</a:t>
                      </a:r>
                      <a:endParaRPr lang="en-GB" sz="800" b="0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9909487"/>
                  </a:ext>
                </a:extLst>
              </a:tr>
              <a:tr h="163505">
                <a:tc gridSpan="5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>
                    <a:lnT w="127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500112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Yes, definitely willing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0.7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0.65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0.67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1078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091993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Unsure, leaning towards yes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0.35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0.17</a:t>
                      </a:r>
                      <a:endParaRPr lang="en-GB" sz="1100" dirty="0"/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0.23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575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743717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Unsure, leaning towards no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0.14</a:t>
                      </a:r>
                      <a:endParaRPr lang="en-GB" sz="11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0.26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7F1FA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0.18</a:t>
                      </a:r>
                      <a:endParaRPr lang="en-GB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155</a:t>
                      </a:r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8065777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No, definitely not willing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0.21</a:t>
                      </a:r>
                      <a:endParaRPr lang="en-GB" sz="11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0.63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3F5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0.31</a:t>
                      </a:r>
                      <a:endParaRPr lang="en-GB" sz="11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110</a:t>
                      </a:r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0254599"/>
                  </a:ext>
                </a:extLst>
              </a:tr>
              <a:tr h="170614">
                <a:tc gridSpan="5">
                  <a:txBody>
                    <a:bodyPr/>
                    <a:lstStyle/>
                    <a:p>
                      <a:pPr algn="r"/>
                      <a:endParaRPr lang="en-GB" sz="2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r"/>
                      <a:endParaRPr lang="en-GB" sz="3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998350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Accuracy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0.47</a:t>
                      </a:r>
                      <a:endParaRPr lang="en-GB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1918</a:t>
                      </a:r>
                      <a:endParaRPr lang="en-GB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5679503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Macro Avg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0.35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0.43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0.35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1918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0940062"/>
                  </a:ext>
                </a:extLst>
              </a:tr>
              <a:tr h="362555"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chemeClr val="accent5">
                              <a:lumMod val="75000"/>
                            </a:schemeClr>
                          </a:solidFill>
                        </a:rPr>
                        <a:t>Weighted Avg</a:t>
                      </a:r>
                      <a:endParaRPr lang="en-GB" sz="1100" b="1" dirty="0">
                        <a:solidFill>
                          <a:schemeClr val="accent5">
                            <a:lumMod val="75000"/>
                          </a:schemeClr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0.52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0.47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0.48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/>
                        <a:t>1918</a:t>
                      </a:r>
                      <a:endParaRPr lang="en-GB" sz="11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9110109"/>
                  </a:ext>
                </a:extLst>
              </a:tr>
            </a:tbl>
          </a:graphicData>
        </a:graphic>
      </p:graphicFrame>
      <p:sp>
        <p:nvSpPr>
          <p:cNvPr id="6" name="Arrow: Right 5">
            <a:extLst>
              <a:ext uri="{FF2B5EF4-FFF2-40B4-BE49-F238E27FC236}">
                <a16:creationId xmlns:a16="http://schemas.microsoft.com/office/drawing/2014/main" id="{C954660F-36D9-2807-E50A-EF530B1B4D8C}"/>
              </a:ext>
            </a:extLst>
          </p:cNvPr>
          <p:cNvSpPr/>
          <p:nvPr/>
        </p:nvSpPr>
        <p:spPr>
          <a:xfrm>
            <a:off x="5894480" y="3429000"/>
            <a:ext cx="2805665" cy="202019"/>
          </a:xfrm>
          <a:prstGeom prst="rightArrow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94510-D390-FAB1-052C-D8E88F99211B}"/>
              </a:ext>
            </a:extLst>
          </p:cNvPr>
          <p:cNvSpPr txBox="1"/>
          <p:nvPr/>
        </p:nvSpPr>
        <p:spPr>
          <a:xfrm>
            <a:off x="8867476" y="3206843"/>
            <a:ext cx="2156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6">
                    <a:lumMod val="75000"/>
                  </a:schemeClr>
                </a:solidFill>
                <a:ea typeface="Tahoma" panose="020B0604030504040204" pitchFamily="34" charset="0"/>
                <a:cs typeface="Tahoma" panose="020B0604030504040204" pitchFamily="34" charset="0"/>
              </a:rPr>
              <a:t>How do we interpret this information!?</a:t>
            </a:r>
          </a:p>
        </p:txBody>
      </p:sp>
    </p:spTree>
    <p:extLst>
      <p:ext uri="{BB962C8B-B14F-4D97-AF65-F5344CB8AC3E}">
        <p14:creationId xmlns:p14="http://schemas.microsoft.com/office/powerpoint/2010/main" val="17146487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1_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2_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4.xml><?xml version="1.0" encoding="utf-8"?>
<a:theme xmlns:a="http://schemas.openxmlformats.org/drawingml/2006/main" name="3_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5.xml><?xml version="1.0" encoding="utf-8"?>
<a:theme xmlns:a="http://schemas.openxmlformats.org/drawingml/2006/main" name="4_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1562</TotalTime>
  <Words>1294</Words>
  <Application>Microsoft Office PowerPoint</Application>
  <PresentationFormat>Widescreen</PresentationFormat>
  <Paragraphs>364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Retrospect</vt:lpstr>
      <vt:lpstr>1_Retrospect</vt:lpstr>
      <vt:lpstr>2_Retrospect</vt:lpstr>
      <vt:lpstr>3_Retrospect</vt:lpstr>
      <vt:lpstr>4_Retrospect</vt:lpstr>
      <vt:lpstr>Coronavirus &amp; Vaccine Hesitancy</vt:lpstr>
      <vt:lpstr>PowerPoint Presentation</vt:lpstr>
      <vt:lpstr>PowerPoint Presentation</vt:lpstr>
      <vt:lpstr>PowerPoint Presentation</vt:lpstr>
      <vt:lpstr>Data Summary</vt:lpstr>
      <vt:lpstr>PowerPoint Presentation</vt:lpstr>
      <vt:lpstr>PowerPoint Presentation</vt:lpstr>
      <vt:lpstr>Modelling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Cover Slide</dc:title>
  <dc:creator>Laurence Osmond</dc:creator>
  <cp:lastModifiedBy>Laurence Osmond</cp:lastModifiedBy>
  <cp:revision>13</cp:revision>
  <dcterms:created xsi:type="dcterms:W3CDTF">2022-10-02T13:04:22Z</dcterms:created>
  <dcterms:modified xsi:type="dcterms:W3CDTF">2022-10-07T09:13:00Z</dcterms:modified>
</cp:coreProperties>
</file>